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sldIdLst>
    <p:sldId id="267" r:id="rId2"/>
    <p:sldId id="271" r:id="rId3"/>
    <p:sldId id="289" r:id="rId4"/>
    <p:sldId id="282" r:id="rId5"/>
    <p:sldId id="283" r:id="rId6"/>
    <p:sldId id="279" r:id="rId7"/>
    <p:sldId id="365" r:id="rId8"/>
    <p:sldId id="366" r:id="rId9"/>
    <p:sldId id="288" r:id="rId10"/>
    <p:sldId id="284" r:id="rId11"/>
    <p:sldId id="292" r:id="rId12"/>
    <p:sldId id="367" r:id="rId13"/>
    <p:sldId id="290" r:id="rId14"/>
    <p:sldId id="368" r:id="rId15"/>
    <p:sldId id="359" r:id="rId16"/>
    <p:sldId id="369" r:id="rId17"/>
    <p:sldId id="291" r:id="rId18"/>
    <p:sldId id="361" r:id="rId19"/>
    <p:sldId id="370" r:id="rId20"/>
    <p:sldId id="256" r:id="rId21"/>
    <p:sldId id="260" r:id="rId22"/>
    <p:sldId id="261" r:id="rId23"/>
    <p:sldId id="262" r:id="rId24"/>
    <p:sldId id="263" r:id="rId25"/>
    <p:sldId id="264" r:id="rId26"/>
    <p:sldId id="371" r:id="rId27"/>
    <p:sldId id="364" r:id="rId28"/>
    <p:sldId id="373" r:id="rId29"/>
    <p:sldId id="363" r:id="rId30"/>
    <p:sldId id="374" r:id="rId31"/>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9327"/>
    <p:restoredTop sz="96327"/>
  </p:normalViewPr>
  <p:slideViewPr>
    <p:cSldViewPr snapToGrid="0" snapToObjects="1">
      <p:cViewPr varScale="1">
        <p:scale>
          <a:sx n="75" d="100"/>
          <a:sy n="75" d="100"/>
        </p:scale>
        <p:origin x="-776" y="4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FB38EB-ABD6-48D8-B9AF-ED46D59E1FA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212EFDC-D973-4F1C-BDE9-728ACC91EDF9}">
      <dgm:prSet/>
      <dgm:spPr/>
      <dgm:t>
        <a:bodyPr/>
        <a:lstStyle/>
        <a:p>
          <a:r>
            <a:rPr lang="nl-NL" dirty="0"/>
            <a:t>Doorlopende leerroute melden bij RIO (samenwerkingsovereenkomst)</a:t>
          </a:r>
          <a:endParaRPr lang="en-US" dirty="0"/>
        </a:p>
      </dgm:t>
    </dgm:pt>
    <dgm:pt modelId="{37E0D015-7F40-4297-8FF2-F4221CC9DB07}" type="parTrans" cxnId="{139DA7DD-F904-48BF-B176-60A6C626EF23}">
      <dgm:prSet/>
      <dgm:spPr/>
      <dgm:t>
        <a:bodyPr/>
        <a:lstStyle/>
        <a:p>
          <a:endParaRPr lang="en-US"/>
        </a:p>
      </dgm:t>
    </dgm:pt>
    <dgm:pt modelId="{CD65393B-B59D-49BC-9204-DA1389816C9F}" type="sibTrans" cxnId="{139DA7DD-F904-48BF-B176-60A6C626EF23}">
      <dgm:prSet/>
      <dgm:spPr/>
      <dgm:t>
        <a:bodyPr/>
        <a:lstStyle/>
        <a:p>
          <a:endParaRPr lang="en-US"/>
        </a:p>
      </dgm:t>
    </dgm:pt>
    <dgm:pt modelId="{42F0385C-1385-406D-B776-3C46783973D2}">
      <dgm:prSet/>
      <dgm:spPr/>
      <dgm:t>
        <a:bodyPr/>
        <a:lstStyle/>
        <a:p>
          <a:r>
            <a:rPr lang="nl-NL" dirty="0"/>
            <a:t>VO- MBO fase: bepaald bekostiging</a:t>
          </a:r>
          <a:endParaRPr lang="en-US" dirty="0"/>
        </a:p>
      </dgm:t>
    </dgm:pt>
    <dgm:pt modelId="{206C6891-4CD6-4865-B40D-2B7B84A86643}" type="parTrans" cxnId="{0B85BEEC-EE29-469A-A2AB-3F085A75E5DA}">
      <dgm:prSet/>
      <dgm:spPr/>
      <dgm:t>
        <a:bodyPr/>
        <a:lstStyle/>
        <a:p>
          <a:endParaRPr lang="en-US"/>
        </a:p>
      </dgm:t>
    </dgm:pt>
    <dgm:pt modelId="{8CF8A862-FC02-4121-8DF6-3010E1FEEF21}" type="sibTrans" cxnId="{0B85BEEC-EE29-469A-A2AB-3F085A75E5DA}">
      <dgm:prSet/>
      <dgm:spPr/>
      <dgm:t>
        <a:bodyPr/>
        <a:lstStyle/>
        <a:p>
          <a:endParaRPr lang="en-US"/>
        </a:p>
      </dgm:t>
    </dgm:pt>
    <dgm:pt modelId="{7BCBB894-E28C-4927-896E-31E3379D46E4}">
      <dgm:prSet/>
      <dgm:spPr/>
      <dgm:t>
        <a:bodyPr/>
        <a:lstStyle/>
        <a:p>
          <a:r>
            <a:rPr lang="nl-NL" dirty="0"/>
            <a:t>Inschrijving vmbo – mbo: programma</a:t>
          </a:r>
          <a:endParaRPr lang="en-US" dirty="0"/>
        </a:p>
      </dgm:t>
    </dgm:pt>
    <dgm:pt modelId="{D421ED3F-EF29-470D-9F08-D370870B5127}" type="parTrans" cxnId="{0CF3FB1B-49DF-457F-8C0C-AE872A0B0404}">
      <dgm:prSet/>
      <dgm:spPr/>
      <dgm:t>
        <a:bodyPr/>
        <a:lstStyle/>
        <a:p>
          <a:endParaRPr lang="en-US"/>
        </a:p>
      </dgm:t>
    </dgm:pt>
    <dgm:pt modelId="{11D20B4A-806D-4A36-9919-B6A386F55E3F}" type="sibTrans" cxnId="{0CF3FB1B-49DF-457F-8C0C-AE872A0B0404}">
      <dgm:prSet/>
      <dgm:spPr/>
      <dgm:t>
        <a:bodyPr/>
        <a:lstStyle/>
        <a:p>
          <a:endParaRPr lang="en-US"/>
        </a:p>
      </dgm:t>
    </dgm:pt>
    <dgm:pt modelId="{86D1BDB1-8D21-4DC2-960B-82F685032412}">
      <dgm:prSet/>
      <dgm:spPr/>
      <dgm:t>
        <a:bodyPr/>
        <a:lstStyle/>
        <a:p>
          <a:r>
            <a:rPr lang="nl-NL" dirty="0"/>
            <a:t>Doorlopende en geïntegreerde leerroutes</a:t>
          </a:r>
          <a:endParaRPr lang="en-US" dirty="0"/>
        </a:p>
      </dgm:t>
    </dgm:pt>
    <dgm:pt modelId="{CBBCD78A-F01A-41B0-A2A3-697929D47068}" type="parTrans" cxnId="{EDEB4A48-C82F-48B4-B051-23A851FBD4AA}">
      <dgm:prSet/>
      <dgm:spPr/>
      <dgm:t>
        <a:bodyPr/>
        <a:lstStyle/>
        <a:p>
          <a:endParaRPr lang="en-US"/>
        </a:p>
      </dgm:t>
    </dgm:pt>
    <dgm:pt modelId="{B6A509B4-CC2D-43BA-9A44-6A33728438C6}" type="sibTrans" cxnId="{EDEB4A48-C82F-48B4-B051-23A851FBD4AA}">
      <dgm:prSet/>
      <dgm:spPr/>
      <dgm:t>
        <a:bodyPr/>
        <a:lstStyle/>
        <a:p>
          <a:endParaRPr lang="en-US"/>
        </a:p>
      </dgm:t>
    </dgm:pt>
    <dgm:pt modelId="{73F35B71-2735-48EF-95AB-61C1211CC1FE}">
      <dgm:prSet/>
      <dgm:spPr/>
      <dgm:t>
        <a:bodyPr/>
        <a:lstStyle/>
        <a:p>
          <a:r>
            <a:rPr lang="nl-NL" dirty="0"/>
            <a:t>Bouwstenen</a:t>
          </a:r>
          <a:endParaRPr lang="en-US" dirty="0"/>
        </a:p>
      </dgm:t>
    </dgm:pt>
    <dgm:pt modelId="{EA24ADBF-F7EC-43EB-85DF-0DAFFB96433A}" type="parTrans" cxnId="{B461B832-F9B9-4C62-8DAB-A3C73092AC4D}">
      <dgm:prSet/>
      <dgm:spPr/>
      <dgm:t>
        <a:bodyPr/>
        <a:lstStyle/>
        <a:p>
          <a:endParaRPr lang="en-US"/>
        </a:p>
      </dgm:t>
    </dgm:pt>
    <dgm:pt modelId="{85BF0691-47A0-4FA1-A07D-9D60FC46C579}" type="sibTrans" cxnId="{B461B832-F9B9-4C62-8DAB-A3C73092AC4D}">
      <dgm:prSet/>
      <dgm:spPr/>
      <dgm:t>
        <a:bodyPr/>
        <a:lstStyle/>
        <a:p>
          <a:endParaRPr lang="en-US"/>
        </a:p>
      </dgm:t>
    </dgm:pt>
    <dgm:pt modelId="{402B9B7F-B150-0744-888C-2EC3302D0CCE}" type="pres">
      <dgm:prSet presAssocID="{81FB38EB-ABD6-48D8-B9AF-ED46D59E1FA5}" presName="linear" presStyleCnt="0">
        <dgm:presLayoutVars>
          <dgm:animLvl val="lvl"/>
          <dgm:resizeHandles val="exact"/>
        </dgm:presLayoutVars>
      </dgm:prSet>
      <dgm:spPr/>
    </dgm:pt>
    <dgm:pt modelId="{C9F4CADD-4A57-3F41-9166-FE9A4EAFF919}" type="pres">
      <dgm:prSet presAssocID="{3212EFDC-D973-4F1C-BDE9-728ACC91EDF9}" presName="parentText" presStyleLbl="node1" presStyleIdx="0" presStyleCnt="5" custLinFactNeighborX="-2350" custLinFactNeighborY="-39005">
        <dgm:presLayoutVars>
          <dgm:chMax val="0"/>
          <dgm:bulletEnabled val="1"/>
        </dgm:presLayoutVars>
      </dgm:prSet>
      <dgm:spPr/>
    </dgm:pt>
    <dgm:pt modelId="{13C51198-2FBC-B847-9EB6-D1544ADC1471}" type="pres">
      <dgm:prSet presAssocID="{CD65393B-B59D-49BC-9204-DA1389816C9F}" presName="spacer" presStyleCnt="0"/>
      <dgm:spPr/>
    </dgm:pt>
    <dgm:pt modelId="{3662B73C-FE31-5C42-9F01-92E9CB805D79}" type="pres">
      <dgm:prSet presAssocID="{42F0385C-1385-406D-B776-3C46783973D2}" presName="parentText" presStyleLbl="node1" presStyleIdx="1" presStyleCnt="5">
        <dgm:presLayoutVars>
          <dgm:chMax val="0"/>
          <dgm:bulletEnabled val="1"/>
        </dgm:presLayoutVars>
      </dgm:prSet>
      <dgm:spPr/>
    </dgm:pt>
    <dgm:pt modelId="{5D957893-7979-1C4A-8D95-7D13816700F4}" type="pres">
      <dgm:prSet presAssocID="{8CF8A862-FC02-4121-8DF6-3010E1FEEF21}" presName="spacer" presStyleCnt="0"/>
      <dgm:spPr/>
    </dgm:pt>
    <dgm:pt modelId="{3C1F8A95-CB81-8641-BEA8-3B57E94879D8}" type="pres">
      <dgm:prSet presAssocID="{7BCBB894-E28C-4927-896E-31E3379D46E4}" presName="parentText" presStyleLbl="node1" presStyleIdx="2" presStyleCnt="5">
        <dgm:presLayoutVars>
          <dgm:chMax val="0"/>
          <dgm:bulletEnabled val="1"/>
        </dgm:presLayoutVars>
      </dgm:prSet>
      <dgm:spPr/>
    </dgm:pt>
    <dgm:pt modelId="{5B5E64B4-4617-3444-8586-98BAEC96E6A5}" type="pres">
      <dgm:prSet presAssocID="{11D20B4A-806D-4A36-9919-B6A386F55E3F}" presName="spacer" presStyleCnt="0"/>
      <dgm:spPr/>
    </dgm:pt>
    <dgm:pt modelId="{89890BC4-980A-D049-9BF1-F180E49AE901}" type="pres">
      <dgm:prSet presAssocID="{86D1BDB1-8D21-4DC2-960B-82F685032412}" presName="parentText" presStyleLbl="node1" presStyleIdx="3" presStyleCnt="5">
        <dgm:presLayoutVars>
          <dgm:chMax val="0"/>
          <dgm:bulletEnabled val="1"/>
        </dgm:presLayoutVars>
      </dgm:prSet>
      <dgm:spPr/>
    </dgm:pt>
    <dgm:pt modelId="{05833D13-F6B5-2148-817D-5E64E20880FF}" type="pres">
      <dgm:prSet presAssocID="{B6A509B4-CC2D-43BA-9A44-6A33728438C6}" presName="spacer" presStyleCnt="0"/>
      <dgm:spPr/>
    </dgm:pt>
    <dgm:pt modelId="{4F3435F9-9840-1041-959F-AED7B2A4319D}" type="pres">
      <dgm:prSet presAssocID="{73F35B71-2735-48EF-95AB-61C1211CC1FE}" presName="parentText" presStyleLbl="node1" presStyleIdx="4" presStyleCnt="5" custLinFactNeighborX="-3214">
        <dgm:presLayoutVars>
          <dgm:chMax val="0"/>
          <dgm:bulletEnabled val="1"/>
        </dgm:presLayoutVars>
      </dgm:prSet>
      <dgm:spPr/>
    </dgm:pt>
  </dgm:ptLst>
  <dgm:cxnLst>
    <dgm:cxn modelId="{9AF1EC11-5FC1-BF47-B36B-61387F56B7AF}" type="presOf" srcId="{81FB38EB-ABD6-48D8-B9AF-ED46D59E1FA5}" destId="{402B9B7F-B150-0744-888C-2EC3302D0CCE}" srcOrd="0" destOrd="0" presId="urn:microsoft.com/office/officeart/2005/8/layout/vList2"/>
    <dgm:cxn modelId="{0CF3FB1B-49DF-457F-8C0C-AE872A0B0404}" srcId="{81FB38EB-ABD6-48D8-B9AF-ED46D59E1FA5}" destId="{7BCBB894-E28C-4927-896E-31E3379D46E4}" srcOrd="2" destOrd="0" parTransId="{D421ED3F-EF29-470D-9F08-D370870B5127}" sibTransId="{11D20B4A-806D-4A36-9919-B6A386F55E3F}"/>
    <dgm:cxn modelId="{B461B832-F9B9-4C62-8DAB-A3C73092AC4D}" srcId="{81FB38EB-ABD6-48D8-B9AF-ED46D59E1FA5}" destId="{73F35B71-2735-48EF-95AB-61C1211CC1FE}" srcOrd="4" destOrd="0" parTransId="{EA24ADBF-F7EC-43EB-85DF-0DAFFB96433A}" sibTransId="{85BF0691-47A0-4FA1-A07D-9D60FC46C579}"/>
    <dgm:cxn modelId="{EDEB4A48-C82F-48B4-B051-23A851FBD4AA}" srcId="{81FB38EB-ABD6-48D8-B9AF-ED46D59E1FA5}" destId="{86D1BDB1-8D21-4DC2-960B-82F685032412}" srcOrd="3" destOrd="0" parTransId="{CBBCD78A-F01A-41B0-A2A3-697929D47068}" sibTransId="{B6A509B4-CC2D-43BA-9A44-6A33728438C6}"/>
    <dgm:cxn modelId="{F6D26B63-A39C-704B-93D7-D875FD1F6917}" type="presOf" srcId="{3212EFDC-D973-4F1C-BDE9-728ACC91EDF9}" destId="{C9F4CADD-4A57-3F41-9166-FE9A4EAFF919}" srcOrd="0" destOrd="0" presId="urn:microsoft.com/office/officeart/2005/8/layout/vList2"/>
    <dgm:cxn modelId="{8E037B67-9D9E-D54F-AEA9-BEE6CCB3223C}" type="presOf" srcId="{7BCBB894-E28C-4927-896E-31E3379D46E4}" destId="{3C1F8A95-CB81-8641-BEA8-3B57E94879D8}" srcOrd="0" destOrd="0" presId="urn:microsoft.com/office/officeart/2005/8/layout/vList2"/>
    <dgm:cxn modelId="{310DCE99-7B61-614F-A423-B9372376E55E}" type="presOf" srcId="{73F35B71-2735-48EF-95AB-61C1211CC1FE}" destId="{4F3435F9-9840-1041-959F-AED7B2A4319D}" srcOrd="0" destOrd="0" presId="urn:microsoft.com/office/officeart/2005/8/layout/vList2"/>
    <dgm:cxn modelId="{77A1E299-F520-A34A-A03B-DFAF533BC83F}" type="presOf" srcId="{86D1BDB1-8D21-4DC2-960B-82F685032412}" destId="{89890BC4-980A-D049-9BF1-F180E49AE901}" srcOrd="0" destOrd="0" presId="urn:microsoft.com/office/officeart/2005/8/layout/vList2"/>
    <dgm:cxn modelId="{139DA7DD-F904-48BF-B176-60A6C626EF23}" srcId="{81FB38EB-ABD6-48D8-B9AF-ED46D59E1FA5}" destId="{3212EFDC-D973-4F1C-BDE9-728ACC91EDF9}" srcOrd="0" destOrd="0" parTransId="{37E0D015-7F40-4297-8FF2-F4221CC9DB07}" sibTransId="{CD65393B-B59D-49BC-9204-DA1389816C9F}"/>
    <dgm:cxn modelId="{F9C72FEB-4B68-074E-BD6F-44BCAAC01E9C}" type="presOf" srcId="{42F0385C-1385-406D-B776-3C46783973D2}" destId="{3662B73C-FE31-5C42-9F01-92E9CB805D79}" srcOrd="0" destOrd="0" presId="urn:microsoft.com/office/officeart/2005/8/layout/vList2"/>
    <dgm:cxn modelId="{0B85BEEC-EE29-469A-A2AB-3F085A75E5DA}" srcId="{81FB38EB-ABD6-48D8-B9AF-ED46D59E1FA5}" destId="{42F0385C-1385-406D-B776-3C46783973D2}" srcOrd="1" destOrd="0" parTransId="{206C6891-4CD6-4865-B40D-2B7B84A86643}" sibTransId="{8CF8A862-FC02-4121-8DF6-3010E1FEEF21}"/>
    <dgm:cxn modelId="{D5A38FC0-1DAB-4740-9554-3496654F4C1B}" type="presParOf" srcId="{402B9B7F-B150-0744-888C-2EC3302D0CCE}" destId="{C9F4CADD-4A57-3F41-9166-FE9A4EAFF919}" srcOrd="0" destOrd="0" presId="urn:microsoft.com/office/officeart/2005/8/layout/vList2"/>
    <dgm:cxn modelId="{0247B40F-D5C6-2745-938D-EDB464251EC0}" type="presParOf" srcId="{402B9B7F-B150-0744-888C-2EC3302D0CCE}" destId="{13C51198-2FBC-B847-9EB6-D1544ADC1471}" srcOrd="1" destOrd="0" presId="urn:microsoft.com/office/officeart/2005/8/layout/vList2"/>
    <dgm:cxn modelId="{C4A9B0CC-25C7-304F-BAC5-97FCEC26FCBF}" type="presParOf" srcId="{402B9B7F-B150-0744-888C-2EC3302D0CCE}" destId="{3662B73C-FE31-5C42-9F01-92E9CB805D79}" srcOrd="2" destOrd="0" presId="urn:microsoft.com/office/officeart/2005/8/layout/vList2"/>
    <dgm:cxn modelId="{2C72B869-1AE0-9F46-86E6-3DA6330FC8DD}" type="presParOf" srcId="{402B9B7F-B150-0744-888C-2EC3302D0CCE}" destId="{5D957893-7979-1C4A-8D95-7D13816700F4}" srcOrd="3" destOrd="0" presId="urn:microsoft.com/office/officeart/2005/8/layout/vList2"/>
    <dgm:cxn modelId="{E0548920-10CA-8442-AFFE-75C0E68A1736}" type="presParOf" srcId="{402B9B7F-B150-0744-888C-2EC3302D0CCE}" destId="{3C1F8A95-CB81-8641-BEA8-3B57E94879D8}" srcOrd="4" destOrd="0" presId="urn:microsoft.com/office/officeart/2005/8/layout/vList2"/>
    <dgm:cxn modelId="{F72ED841-BFF9-F243-B179-F9BCAE562771}" type="presParOf" srcId="{402B9B7F-B150-0744-888C-2EC3302D0CCE}" destId="{5B5E64B4-4617-3444-8586-98BAEC96E6A5}" srcOrd="5" destOrd="0" presId="urn:microsoft.com/office/officeart/2005/8/layout/vList2"/>
    <dgm:cxn modelId="{F1E1E154-16F3-AD42-BF4D-CD71E9D962C2}" type="presParOf" srcId="{402B9B7F-B150-0744-888C-2EC3302D0CCE}" destId="{89890BC4-980A-D049-9BF1-F180E49AE901}" srcOrd="6" destOrd="0" presId="urn:microsoft.com/office/officeart/2005/8/layout/vList2"/>
    <dgm:cxn modelId="{F8B1F901-4E2F-D74E-AB8F-5FC9FA409B23}" type="presParOf" srcId="{402B9B7F-B150-0744-888C-2EC3302D0CCE}" destId="{05833D13-F6B5-2148-817D-5E64E20880FF}" srcOrd="7" destOrd="0" presId="urn:microsoft.com/office/officeart/2005/8/layout/vList2"/>
    <dgm:cxn modelId="{FF21A3A8-2285-0748-91BF-197296F340B8}" type="presParOf" srcId="{402B9B7F-B150-0744-888C-2EC3302D0CCE}" destId="{4F3435F9-9840-1041-959F-AED7B2A4319D}"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833381F-EFD0-49BA-A0A6-43168AF9E68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D6F1138F-2486-44CD-95A8-66EB6E5CB793}">
      <dgm:prSet/>
      <dgm:spPr/>
      <dgm:t>
        <a:bodyPr/>
        <a:lstStyle/>
        <a:p>
          <a:r>
            <a:rPr lang="nl-NL" dirty="0"/>
            <a:t>Gezamenlijke onderwijstijd</a:t>
          </a:r>
          <a:endParaRPr lang="en-US" dirty="0"/>
        </a:p>
      </dgm:t>
    </dgm:pt>
    <dgm:pt modelId="{4BE87DED-5F1A-4A84-B4E7-75C4879BAB8D}" type="parTrans" cxnId="{048F23D5-31DF-4D82-9899-B1CD3D134224}">
      <dgm:prSet/>
      <dgm:spPr/>
      <dgm:t>
        <a:bodyPr/>
        <a:lstStyle/>
        <a:p>
          <a:endParaRPr lang="en-US"/>
        </a:p>
      </dgm:t>
    </dgm:pt>
    <dgm:pt modelId="{DEF5B087-9908-4717-862D-02A76381E60E}" type="sibTrans" cxnId="{048F23D5-31DF-4D82-9899-B1CD3D134224}">
      <dgm:prSet/>
      <dgm:spPr/>
      <dgm:t>
        <a:bodyPr/>
        <a:lstStyle/>
        <a:p>
          <a:endParaRPr lang="en-US"/>
        </a:p>
      </dgm:t>
    </dgm:pt>
    <dgm:pt modelId="{E93F7D89-9AA7-4D15-9316-9E5AF9CF0870}">
      <dgm:prSet/>
      <dgm:spPr/>
      <dgm:t>
        <a:bodyPr/>
        <a:lstStyle/>
        <a:p>
          <a:r>
            <a:rPr lang="nl-NL" dirty="0"/>
            <a:t>Gezamenlijk docententeam</a:t>
          </a:r>
          <a:endParaRPr lang="en-US" dirty="0"/>
        </a:p>
      </dgm:t>
    </dgm:pt>
    <dgm:pt modelId="{2B5A57A1-0DB0-4887-90F9-3B392311C465}" type="parTrans" cxnId="{4163DEC0-BDDA-41D7-A2D1-96FF7B6EC015}">
      <dgm:prSet/>
      <dgm:spPr/>
      <dgm:t>
        <a:bodyPr/>
        <a:lstStyle/>
        <a:p>
          <a:endParaRPr lang="en-US"/>
        </a:p>
      </dgm:t>
    </dgm:pt>
    <dgm:pt modelId="{CE25E1C0-CF7D-4017-9BAC-A1B84830B4D3}" type="sibTrans" cxnId="{4163DEC0-BDDA-41D7-A2D1-96FF7B6EC015}">
      <dgm:prSet/>
      <dgm:spPr/>
      <dgm:t>
        <a:bodyPr/>
        <a:lstStyle/>
        <a:p>
          <a:endParaRPr lang="en-US"/>
        </a:p>
      </dgm:t>
    </dgm:pt>
    <dgm:pt modelId="{D5B7F821-0E41-4E55-90DA-3D771A4AC983}">
      <dgm:prSet/>
      <dgm:spPr/>
      <dgm:t>
        <a:bodyPr/>
        <a:lstStyle/>
        <a:p>
          <a:r>
            <a:rPr lang="nl-NL" dirty="0"/>
            <a:t>Gezamenlijk OER/PTA</a:t>
          </a:r>
          <a:endParaRPr lang="en-US" dirty="0"/>
        </a:p>
      </dgm:t>
    </dgm:pt>
    <dgm:pt modelId="{AE33471E-098E-4212-99A5-BB43152648FD}" type="parTrans" cxnId="{C77B0254-210B-468D-9C55-29CE26DF048B}">
      <dgm:prSet/>
      <dgm:spPr/>
      <dgm:t>
        <a:bodyPr/>
        <a:lstStyle/>
        <a:p>
          <a:endParaRPr lang="en-US"/>
        </a:p>
      </dgm:t>
    </dgm:pt>
    <dgm:pt modelId="{8648CD39-8674-481F-A44C-ABCFCBB207EE}" type="sibTrans" cxnId="{C77B0254-210B-468D-9C55-29CE26DF048B}">
      <dgm:prSet/>
      <dgm:spPr/>
      <dgm:t>
        <a:bodyPr/>
        <a:lstStyle/>
        <a:p>
          <a:endParaRPr lang="en-US"/>
        </a:p>
      </dgm:t>
    </dgm:pt>
    <dgm:pt modelId="{ABBE7434-E4B1-40E5-A862-7C64FDEC1E03}">
      <dgm:prSet/>
      <dgm:spPr/>
      <dgm:t>
        <a:bodyPr/>
        <a:lstStyle/>
        <a:p>
          <a:r>
            <a:rPr lang="nl-NL" dirty="0"/>
            <a:t>BPV</a:t>
          </a:r>
          <a:endParaRPr lang="en-US" dirty="0"/>
        </a:p>
      </dgm:t>
    </dgm:pt>
    <dgm:pt modelId="{51DE6AD9-0D26-4071-AB38-10E7D244E409}" type="parTrans" cxnId="{283F66DB-55BB-4A90-B86D-3CBFCD5B1864}">
      <dgm:prSet/>
      <dgm:spPr/>
      <dgm:t>
        <a:bodyPr/>
        <a:lstStyle/>
        <a:p>
          <a:endParaRPr lang="en-US"/>
        </a:p>
      </dgm:t>
    </dgm:pt>
    <dgm:pt modelId="{83503A43-9116-4544-9A7E-A36629FB0924}" type="sibTrans" cxnId="{283F66DB-55BB-4A90-B86D-3CBFCD5B1864}">
      <dgm:prSet/>
      <dgm:spPr/>
      <dgm:t>
        <a:bodyPr/>
        <a:lstStyle/>
        <a:p>
          <a:endParaRPr lang="en-US"/>
        </a:p>
      </dgm:t>
    </dgm:pt>
    <dgm:pt modelId="{8EAA8656-8C44-4EC9-BE49-C0167B831356}">
      <dgm:prSet/>
      <dgm:spPr/>
      <dgm:t>
        <a:bodyPr/>
        <a:lstStyle/>
        <a:p>
          <a:r>
            <a:rPr lang="nl-NL" dirty="0"/>
            <a:t>Overstapoptie</a:t>
          </a:r>
          <a:endParaRPr lang="en-US" dirty="0"/>
        </a:p>
      </dgm:t>
    </dgm:pt>
    <dgm:pt modelId="{5759ABA5-AD88-4032-BEB7-D634D8BC6B51}" type="parTrans" cxnId="{5CD17B1C-2D8B-4C69-95E3-3328EE995151}">
      <dgm:prSet/>
      <dgm:spPr/>
      <dgm:t>
        <a:bodyPr/>
        <a:lstStyle/>
        <a:p>
          <a:endParaRPr lang="en-US"/>
        </a:p>
      </dgm:t>
    </dgm:pt>
    <dgm:pt modelId="{08F65419-B60B-4ECA-A59A-A35510B7C3FB}" type="sibTrans" cxnId="{5CD17B1C-2D8B-4C69-95E3-3328EE995151}">
      <dgm:prSet/>
      <dgm:spPr/>
      <dgm:t>
        <a:bodyPr/>
        <a:lstStyle/>
        <a:p>
          <a:endParaRPr lang="en-US"/>
        </a:p>
      </dgm:t>
    </dgm:pt>
    <dgm:pt modelId="{6455BD04-9059-9B41-8696-077FA4842A5B}" type="pres">
      <dgm:prSet presAssocID="{4833381F-EFD0-49BA-A0A6-43168AF9E684}" presName="linear" presStyleCnt="0">
        <dgm:presLayoutVars>
          <dgm:animLvl val="lvl"/>
          <dgm:resizeHandles val="exact"/>
        </dgm:presLayoutVars>
      </dgm:prSet>
      <dgm:spPr/>
    </dgm:pt>
    <dgm:pt modelId="{FA2505B9-CFFB-364D-BAD8-B4C167937482}" type="pres">
      <dgm:prSet presAssocID="{D6F1138F-2486-44CD-95A8-66EB6E5CB793}" presName="parentText" presStyleLbl="node1" presStyleIdx="0" presStyleCnt="5">
        <dgm:presLayoutVars>
          <dgm:chMax val="0"/>
          <dgm:bulletEnabled val="1"/>
        </dgm:presLayoutVars>
      </dgm:prSet>
      <dgm:spPr/>
    </dgm:pt>
    <dgm:pt modelId="{EBD20E86-59F7-7549-88D0-CD55E3347789}" type="pres">
      <dgm:prSet presAssocID="{DEF5B087-9908-4717-862D-02A76381E60E}" presName="spacer" presStyleCnt="0"/>
      <dgm:spPr/>
    </dgm:pt>
    <dgm:pt modelId="{AA8EDCD7-D581-1D42-B5DC-AEFCBC74ED6B}" type="pres">
      <dgm:prSet presAssocID="{E93F7D89-9AA7-4D15-9316-9E5AF9CF0870}" presName="parentText" presStyleLbl="node1" presStyleIdx="1" presStyleCnt="5">
        <dgm:presLayoutVars>
          <dgm:chMax val="0"/>
          <dgm:bulletEnabled val="1"/>
        </dgm:presLayoutVars>
      </dgm:prSet>
      <dgm:spPr/>
    </dgm:pt>
    <dgm:pt modelId="{B7AAD3AB-1CB5-6441-BA91-45E19CEF9D39}" type="pres">
      <dgm:prSet presAssocID="{CE25E1C0-CF7D-4017-9BAC-A1B84830B4D3}" presName="spacer" presStyleCnt="0"/>
      <dgm:spPr/>
    </dgm:pt>
    <dgm:pt modelId="{2F28D9A1-EB67-AF43-B133-E8E7411B997F}" type="pres">
      <dgm:prSet presAssocID="{D5B7F821-0E41-4E55-90DA-3D771A4AC983}" presName="parentText" presStyleLbl="node1" presStyleIdx="2" presStyleCnt="5">
        <dgm:presLayoutVars>
          <dgm:chMax val="0"/>
          <dgm:bulletEnabled val="1"/>
        </dgm:presLayoutVars>
      </dgm:prSet>
      <dgm:spPr/>
    </dgm:pt>
    <dgm:pt modelId="{783FA342-35B2-984B-B93A-94AA14994CDC}" type="pres">
      <dgm:prSet presAssocID="{8648CD39-8674-481F-A44C-ABCFCBB207EE}" presName="spacer" presStyleCnt="0"/>
      <dgm:spPr/>
    </dgm:pt>
    <dgm:pt modelId="{7C206CF0-F700-484C-AD0F-4F536A7B15DF}" type="pres">
      <dgm:prSet presAssocID="{ABBE7434-E4B1-40E5-A862-7C64FDEC1E03}" presName="parentText" presStyleLbl="node1" presStyleIdx="3" presStyleCnt="5">
        <dgm:presLayoutVars>
          <dgm:chMax val="0"/>
          <dgm:bulletEnabled val="1"/>
        </dgm:presLayoutVars>
      </dgm:prSet>
      <dgm:spPr/>
    </dgm:pt>
    <dgm:pt modelId="{D7315923-FC8C-4446-985C-B7D1DEAE1266}" type="pres">
      <dgm:prSet presAssocID="{83503A43-9116-4544-9A7E-A36629FB0924}" presName="spacer" presStyleCnt="0"/>
      <dgm:spPr/>
    </dgm:pt>
    <dgm:pt modelId="{F31C0ECD-74B4-ED4F-A4F6-3E0BF5A87D6A}" type="pres">
      <dgm:prSet presAssocID="{8EAA8656-8C44-4EC9-BE49-C0167B831356}" presName="parentText" presStyleLbl="node1" presStyleIdx="4" presStyleCnt="5">
        <dgm:presLayoutVars>
          <dgm:chMax val="0"/>
          <dgm:bulletEnabled val="1"/>
        </dgm:presLayoutVars>
      </dgm:prSet>
      <dgm:spPr/>
    </dgm:pt>
  </dgm:ptLst>
  <dgm:cxnLst>
    <dgm:cxn modelId="{5CD17B1C-2D8B-4C69-95E3-3328EE995151}" srcId="{4833381F-EFD0-49BA-A0A6-43168AF9E684}" destId="{8EAA8656-8C44-4EC9-BE49-C0167B831356}" srcOrd="4" destOrd="0" parTransId="{5759ABA5-AD88-4032-BEB7-D634D8BC6B51}" sibTransId="{08F65419-B60B-4ECA-A59A-A35510B7C3FB}"/>
    <dgm:cxn modelId="{E8EDBC4A-0713-754D-A9CB-06F0FFE6F7DD}" type="presOf" srcId="{E93F7D89-9AA7-4D15-9316-9E5AF9CF0870}" destId="{AA8EDCD7-D581-1D42-B5DC-AEFCBC74ED6B}" srcOrd="0" destOrd="0" presId="urn:microsoft.com/office/officeart/2005/8/layout/vList2"/>
    <dgm:cxn modelId="{C77B0254-210B-468D-9C55-29CE26DF048B}" srcId="{4833381F-EFD0-49BA-A0A6-43168AF9E684}" destId="{D5B7F821-0E41-4E55-90DA-3D771A4AC983}" srcOrd="2" destOrd="0" parTransId="{AE33471E-098E-4212-99A5-BB43152648FD}" sibTransId="{8648CD39-8674-481F-A44C-ABCFCBB207EE}"/>
    <dgm:cxn modelId="{B0F30061-A3A1-E04A-89B7-F5BE07E9D466}" type="presOf" srcId="{D5B7F821-0E41-4E55-90DA-3D771A4AC983}" destId="{2F28D9A1-EB67-AF43-B133-E8E7411B997F}" srcOrd="0" destOrd="0" presId="urn:microsoft.com/office/officeart/2005/8/layout/vList2"/>
    <dgm:cxn modelId="{57B7939C-9AA8-074C-8A8D-C979D9692208}" type="presOf" srcId="{8EAA8656-8C44-4EC9-BE49-C0167B831356}" destId="{F31C0ECD-74B4-ED4F-A4F6-3E0BF5A87D6A}" srcOrd="0" destOrd="0" presId="urn:microsoft.com/office/officeart/2005/8/layout/vList2"/>
    <dgm:cxn modelId="{D38570A9-CE11-D641-BC31-47FD57ECF9D8}" type="presOf" srcId="{4833381F-EFD0-49BA-A0A6-43168AF9E684}" destId="{6455BD04-9059-9B41-8696-077FA4842A5B}" srcOrd="0" destOrd="0" presId="urn:microsoft.com/office/officeart/2005/8/layout/vList2"/>
    <dgm:cxn modelId="{4163DEC0-BDDA-41D7-A2D1-96FF7B6EC015}" srcId="{4833381F-EFD0-49BA-A0A6-43168AF9E684}" destId="{E93F7D89-9AA7-4D15-9316-9E5AF9CF0870}" srcOrd="1" destOrd="0" parTransId="{2B5A57A1-0DB0-4887-90F9-3B392311C465}" sibTransId="{CE25E1C0-CF7D-4017-9BAC-A1B84830B4D3}"/>
    <dgm:cxn modelId="{048F23D5-31DF-4D82-9899-B1CD3D134224}" srcId="{4833381F-EFD0-49BA-A0A6-43168AF9E684}" destId="{D6F1138F-2486-44CD-95A8-66EB6E5CB793}" srcOrd="0" destOrd="0" parTransId="{4BE87DED-5F1A-4A84-B4E7-75C4879BAB8D}" sibTransId="{DEF5B087-9908-4717-862D-02A76381E60E}"/>
    <dgm:cxn modelId="{283F66DB-55BB-4A90-B86D-3CBFCD5B1864}" srcId="{4833381F-EFD0-49BA-A0A6-43168AF9E684}" destId="{ABBE7434-E4B1-40E5-A862-7C64FDEC1E03}" srcOrd="3" destOrd="0" parTransId="{51DE6AD9-0D26-4071-AB38-10E7D244E409}" sibTransId="{83503A43-9116-4544-9A7E-A36629FB0924}"/>
    <dgm:cxn modelId="{959CAFE9-C33D-2649-8EE7-8B6A4D1E0372}" type="presOf" srcId="{ABBE7434-E4B1-40E5-A862-7C64FDEC1E03}" destId="{7C206CF0-F700-484C-AD0F-4F536A7B15DF}" srcOrd="0" destOrd="0" presId="urn:microsoft.com/office/officeart/2005/8/layout/vList2"/>
    <dgm:cxn modelId="{683C87EF-35C1-6C4A-9519-1A80D9824804}" type="presOf" srcId="{D6F1138F-2486-44CD-95A8-66EB6E5CB793}" destId="{FA2505B9-CFFB-364D-BAD8-B4C167937482}" srcOrd="0" destOrd="0" presId="urn:microsoft.com/office/officeart/2005/8/layout/vList2"/>
    <dgm:cxn modelId="{1E3858A4-6301-754E-93B7-5E74C78927FE}" type="presParOf" srcId="{6455BD04-9059-9B41-8696-077FA4842A5B}" destId="{FA2505B9-CFFB-364D-BAD8-B4C167937482}" srcOrd="0" destOrd="0" presId="urn:microsoft.com/office/officeart/2005/8/layout/vList2"/>
    <dgm:cxn modelId="{0CBE1D69-459F-DC43-B58B-A44D37BDDDDE}" type="presParOf" srcId="{6455BD04-9059-9B41-8696-077FA4842A5B}" destId="{EBD20E86-59F7-7549-88D0-CD55E3347789}" srcOrd="1" destOrd="0" presId="urn:microsoft.com/office/officeart/2005/8/layout/vList2"/>
    <dgm:cxn modelId="{9F860D06-DF2B-A44C-A197-1E139C6C7841}" type="presParOf" srcId="{6455BD04-9059-9B41-8696-077FA4842A5B}" destId="{AA8EDCD7-D581-1D42-B5DC-AEFCBC74ED6B}" srcOrd="2" destOrd="0" presId="urn:microsoft.com/office/officeart/2005/8/layout/vList2"/>
    <dgm:cxn modelId="{7377BF25-6E7B-D64D-8CAE-0160B64F7412}" type="presParOf" srcId="{6455BD04-9059-9B41-8696-077FA4842A5B}" destId="{B7AAD3AB-1CB5-6441-BA91-45E19CEF9D39}" srcOrd="3" destOrd="0" presId="urn:microsoft.com/office/officeart/2005/8/layout/vList2"/>
    <dgm:cxn modelId="{1604337C-9C35-B547-B12C-710FB208993C}" type="presParOf" srcId="{6455BD04-9059-9B41-8696-077FA4842A5B}" destId="{2F28D9A1-EB67-AF43-B133-E8E7411B997F}" srcOrd="4" destOrd="0" presId="urn:microsoft.com/office/officeart/2005/8/layout/vList2"/>
    <dgm:cxn modelId="{EF269145-7487-7441-947C-0367E20E2A34}" type="presParOf" srcId="{6455BD04-9059-9B41-8696-077FA4842A5B}" destId="{783FA342-35B2-984B-B93A-94AA14994CDC}" srcOrd="5" destOrd="0" presId="urn:microsoft.com/office/officeart/2005/8/layout/vList2"/>
    <dgm:cxn modelId="{D55EF899-76B0-524E-9E12-97B740978BA6}" type="presParOf" srcId="{6455BD04-9059-9B41-8696-077FA4842A5B}" destId="{7C206CF0-F700-484C-AD0F-4F536A7B15DF}" srcOrd="6" destOrd="0" presId="urn:microsoft.com/office/officeart/2005/8/layout/vList2"/>
    <dgm:cxn modelId="{9A102D4C-4ADE-EF49-92ED-2F534BC77104}" type="presParOf" srcId="{6455BD04-9059-9B41-8696-077FA4842A5B}" destId="{D7315923-FC8C-4446-985C-B7D1DEAE1266}" srcOrd="7" destOrd="0" presId="urn:microsoft.com/office/officeart/2005/8/layout/vList2"/>
    <dgm:cxn modelId="{391293C4-A5A7-2B46-B8B3-96063738B76F}" type="presParOf" srcId="{6455BD04-9059-9B41-8696-077FA4842A5B}" destId="{F31C0ECD-74B4-ED4F-A4F6-3E0BF5A87D6A}"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833381F-EFD0-49BA-A0A6-43168AF9E68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D6F1138F-2486-44CD-95A8-66EB6E5CB793}">
      <dgm:prSet/>
      <dgm:spPr/>
      <dgm:t>
        <a:bodyPr/>
        <a:lstStyle/>
        <a:p>
          <a:r>
            <a:rPr lang="nl-NL" dirty="0"/>
            <a:t>Doorloop na augustus 2024</a:t>
          </a:r>
          <a:endParaRPr lang="en-US" dirty="0"/>
        </a:p>
      </dgm:t>
    </dgm:pt>
    <dgm:pt modelId="{4BE87DED-5F1A-4A84-B4E7-75C4879BAB8D}" type="parTrans" cxnId="{048F23D5-31DF-4D82-9899-B1CD3D134224}">
      <dgm:prSet/>
      <dgm:spPr/>
      <dgm:t>
        <a:bodyPr/>
        <a:lstStyle/>
        <a:p>
          <a:endParaRPr lang="en-US"/>
        </a:p>
      </dgm:t>
    </dgm:pt>
    <dgm:pt modelId="{DEF5B087-9908-4717-862D-02A76381E60E}" type="sibTrans" cxnId="{048F23D5-31DF-4D82-9899-B1CD3D134224}">
      <dgm:prSet/>
      <dgm:spPr/>
      <dgm:t>
        <a:bodyPr/>
        <a:lstStyle/>
        <a:p>
          <a:endParaRPr lang="en-US"/>
        </a:p>
      </dgm:t>
    </dgm:pt>
    <dgm:pt modelId="{E93F7D89-9AA7-4D15-9316-9E5AF9CF0870}">
      <dgm:prSet/>
      <dgm:spPr/>
      <dgm:t>
        <a:bodyPr/>
        <a:lstStyle/>
        <a:p>
          <a:r>
            <a:rPr lang="nl-NL" dirty="0"/>
            <a:t>Cofinanciering</a:t>
          </a:r>
          <a:endParaRPr lang="en-US" dirty="0"/>
        </a:p>
      </dgm:t>
    </dgm:pt>
    <dgm:pt modelId="{2B5A57A1-0DB0-4887-90F9-3B392311C465}" type="parTrans" cxnId="{4163DEC0-BDDA-41D7-A2D1-96FF7B6EC015}">
      <dgm:prSet/>
      <dgm:spPr/>
      <dgm:t>
        <a:bodyPr/>
        <a:lstStyle/>
        <a:p>
          <a:endParaRPr lang="en-US"/>
        </a:p>
      </dgm:t>
    </dgm:pt>
    <dgm:pt modelId="{CE25E1C0-CF7D-4017-9BAC-A1B84830B4D3}" type="sibTrans" cxnId="{4163DEC0-BDDA-41D7-A2D1-96FF7B6EC015}">
      <dgm:prSet/>
      <dgm:spPr/>
      <dgm:t>
        <a:bodyPr/>
        <a:lstStyle/>
        <a:p>
          <a:endParaRPr lang="en-US"/>
        </a:p>
      </dgm:t>
    </dgm:pt>
    <dgm:pt modelId="{D5B7F821-0E41-4E55-90DA-3D771A4AC983}">
      <dgm:prSet/>
      <dgm:spPr/>
      <dgm:t>
        <a:bodyPr/>
        <a:lstStyle/>
        <a:p>
          <a:r>
            <a:rPr lang="nl-NL" dirty="0"/>
            <a:t>Ervaringen (monitor)</a:t>
          </a:r>
          <a:endParaRPr lang="en-US" dirty="0"/>
        </a:p>
      </dgm:t>
    </dgm:pt>
    <dgm:pt modelId="{AE33471E-098E-4212-99A5-BB43152648FD}" type="parTrans" cxnId="{C77B0254-210B-468D-9C55-29CE26DF048B}">
      <dgm:prSet/>
      <dgm:spPr/>
      <dgm:t>
        <a:bodyPr/>
        <a:lstStyle/>
        <a:p>
          <a:endParaRPr lang="en-US"/>
        </a:p>
      </dgm:t>
    </dgm:pt>
    <dgm:pt modelId="{8648CD39-8674-481F-A44C-ABCFCBB207EE}" type="sibTrans" cxnId="{C77B0254-210B-468D-9C55-29CE26DF048B}">
      <dgm:prSet/>
      <dgm:spPr/>
      <dgm:t>
        <a:bodyPr/>
        <a:lstStyle/>
        <a:p>
          <a:endParaRPr lang="en-US"/>
        </a:p>
      </dgm:t>
    </dgm:pt>
    <dgm:pt modelId="{6455BD04-9059-9B41-8696-077FA4842A5B}" type="pres">
      <dgm:prSet presAssocID="{4833381F-EFD0-49BA-A0A6-43168AF9E684}" presName="linear" presStyleCnt="0">
        <dgm:presLayoutVars>
          <dgm:animLvl val="lvl"/>
          <dgm:resizeHandles val="exact"/>
        </dgm:presLayoutVars>
      </dgm:prSet>
      <dgm:spPr/>
    </dgm:pt>
    <dgm:pt modelId="{FA2505B9-CFFB-364D-BAD8-B4C167937482}" type="pres">
      <dgm:prSet presAssocID="{D6F1138F-2486-44CD-95A8-66EB6E5CB793}" presName="parentText" presStyleLbl="node1" presStyleIdx="0" presStyleCnt="3">
        <dgm:presLayoutVars>
          <dgm:chMax val="0"/>
          <dgm:bulletEnabled val="1"/>
        </dgm:presLayoutVars>
      </dgm:prSet>
      <dgm:spPr/>
    </dgm:pt>
    <dgm:pt modelId="{EBD20E86-59F7-7549-88D0-CD55E3347789}" type="pres">
      <dgm:prSet presAssocID="{DEF5B087-9908-4717-862D-02A76381E60E}" presName="spacer" presStyleCnt="0"/>
      <dgm:spPr/>
    </dgm:pt>
    <dgm:pt modelId="{AA8EDCD7-D581-1D42-B5DC-AEFCBC74ED6B}" type="pres">
      <dgm:prSet presAssocID="{E93F7D89-9AA7-4D15-9316-9E5AF9CF0870}" presName="parentText" presStyleLbl="node1" presStyleIdx="1" presStyleCnt="3" custLinFactNeighborY="31373">
        <dgm:presLayoutVars>
          <dgm:chMax val="0"/>
          <dgm:bulletEnabled val="1"/>
        </dgm:presLayoutVars>
      </dgm:prSet>
      <dgm:spPr/>
    </dgm:pt>
    <dgm:pt modelId="{B7AAD3AB-1CB5-6441-BA91-45E19CEF9D39}" type="pres">
      <dgm:prSet presAssocID="{CE25E1C0-CF7D-4017-9BAC-A1B84830B4D3}" presName="spacer" presStyleCnt="0"/>
      <dgm:spPr/>
    </dgm:pt>
    <dgm:pt modelId="{2F28D9A1-EB67-AF43-B133-E8E7411B997F}" type="pres">
      <dgm:prSet presAssocID="{D5B7F821-0E41-4E55-90DA-3D771A4AC983}" presName="parentText" presStyleLbl="node1" presStyleIdx="2" presStyleCnt="3">
        <dgm:presLayoutVars>
          <dgm:chMax val="0"/>
          <dgm:bulletEnabled val="1"/>
        </dgm:presLayoutVars>
      </dgm:prSet>
      <dgm:spPr/>
    </dgm:pt>
  </dgm:ptLst>
  <dgm:cxnLst>
    <dgm:cxn modelId="{E8EDBC4A-0713-754D-A9CB-06F0FFE6F7DD}" type="presOf" srcId="{E93F7D89-9AA7-4D15-9316-9E5AF9CF0870}" destId="{AA8EDCD7-D581-1D42-B5DC-AEFCBC74ED6B}" srcOrd="0" destOrd="0" presId="urn:microsoft.com/office/officeart/2005/8/layout/vList2"/>
    <dgm:cxn modelId="{C77B0254-210B-468D-9C55-29CE26DF048B}" srcId="{4833381F-EFD0-49BA-A0A6-43168AF9E684}" destId="{D5B7F821-0E41-4E55-90DA-3D771A4AC983}" srcOrd="2" destOrd="0" parTransId="{AE33471E-098E-4212-99A5-BB43152648FD}" sibTransId="{8648CD39-8674-481F-A44C-ABCFCBB207EE}"/>
    <dgm:cxn modelId="{B0F30061-A3A1-E04A-89B7-F5BE07E9D466}" type="presOf" srcId="{D5B7F821-0E41-4E55-90DA-3D771A4AC983}" destId="{2F28D9A1-EB67-AF43-B133-E8E7411B997F}" srcOrd="0" destOrd="0" presId="urn:microsoft.com/office/officeart/2005/8/layout/vList2"/>
    <dgm:cxn modelId="{D38570A9-CE11-D641-BC31-47FD57ECF9D8}" type="presOf" srcId="{4833381F-EFD0-49BA-A0A6-43168AF9E684}" destId="{6455BD04-9059-9B41-8696-077FA4842A5B}" srcOrd="0" destOrd="0" presId="urn:microsoft.com/office/officeart/2005/8/layout/vList2"/>
    <dgm:cxn modelId="{4163DEC0-BDDA-41D7-A2D1-96FF7B6EC015}" srcId="{4833381F-EFD0-49BA-A0A6-43168AF9E684}" destId="{E93F7D89-9AA7-4D15-9316-9E5AF9CF0870}" srcOrd="1" destOrd="0" parTransId="{2B5A57A1-0DB0-4887-90F9-3B392311C465}" sibTransId="{CE25E1C0-CF7D-4017-9BAC-A1B84830B4D3}"/>
    <dgm:cxn modelId="{048F23D5-31DF-4D82-9899-B1CD3D134224}" srcId="{4833381F-EFD0-49BA-A0A6-43168AF9E684}" destId="{D6F1138F-2486-44CD-95A8-66EB6E5CB793}" srcOrd="0" destOrd="0" parTransId="{4BE87DED-5F1A-4A84-B4E7-75C4879BAB8D}" sibTransId="{DEF5B087-9908-4717-862D-02A76381E60E}"/>
    <dgm:cxn modelId="{683C87EF-35C1-6C4A-9519-1A80D9824804}" type="presOf" srcId="{D6F1138F-2486-44CD-95A8-66EB6E5CB793}" destId="{FA2505B9-CFFB-364D-BAD8-B4C167937482}" srcOrd="0" destOrd="0" presId="urn:microsoft.com/office/officeart/2005/8/layout/vList2"/>
    <dgm:cxn modelId="{1E3858A4-6301-754E-93B7-5E74C78927FE}" type="presParOf" srcId="{6455BD04-9059-9B41-8696-077FA4842A5B}" destId="{FA2505B9-CFFB-364D-BAD8-B4C167937482}" srcOrd="0" destOrd="0" presId="urn:microsoft.com/office/officeart/2005/8/layout/vList2"/>
    <dgm:cxn modelId="{0CBE1D69-459F-DC43-B58B-A44D37BDDDDE}" type="presParOf" srcId="{6455BD04-9059-9B41-8696-077FA4842A5B}" destId="{EBD20E86-59F7-7549-88D0-CD55E3347789}" srcOrd="1" destOrd="0" presId="urn:microsoft.com/office/officeart/2005/8/layout/vList2"/>
    <dgm:cxn modelId="{9F860D06-DF2B-A44C-A197-1E139C6C7841}" type="presParOf" srcId="{6455BD04-9059-9B41-8696-077FA4842A5B}" destId="{AA8EDCD7-D581-1D42-B5DC-AEFCBC74ED6B}" srcOrd="2" destOrd="0" presId="urn:microsoft.com/office/officeart/2005/8/layout/vList2"/>
    <dgm:cxn modelId="{7377BF25-6E7B-D64D-8CAE-0160B64F7412}" type="presParOf" srcId="{6455BD04-9059-9B41-8696-077FA4842A5B}" destId="{B7AAD3AB-1CB5-6441-BA91-45E19CEF9D39}" srcOrd="3" destOrd="0" presId="urn:microsoft.com/office/officeart/2005/8/layout/vList2"/>
    <dgm:cxn modelId="{1604337C-9C35-B547-B12C-710FB208993C}" type="presParOf" srcId="{6455BD04-9059-9B41-8696-077FA4842A5B}" destId="{2F28D9A1-EB67-AF43-B133-E8E7411B997F}"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F4CADD-4A57-3F41-9166-FE9A4EAFF919}">
      <dsp:nvSpPr>
        <dsp:cNvPr id="0" name=""/>
        <dsp:cNvSpPr/>
      </dsp:nvSpPr>
      <dsp:spPr>
        <a:xfrm>
          <a:off x="0" y="303985"/>
          <a:ext cx="10515600" cy="6715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nl-NL" sz="2800" kern="1200" dirty="0"/>
            <a:t>Doorlopende leerroute melden bij RIO (samenwerkingsovereenkomst)</a:t>
          </a:r>
          <a:endParaRPr lang="en-US" sz="2800" kern="1200" dirty="0"/>
        </a:p>
      </dsp:txBody>
      <dsp:txXfrm>
        <a:off x="32784" y="336769"/>
        <a:ext cx="10450032" cy="606012"/>
      </dsp:txXfrm>
    </dsp:sp>
    <dsp:sp modelId="{3662B73C-FE31-5C42-9F01-92E9CB805D79}">
      <dsp:nvSpPr>
        <dsp:cNvPr id="0" name=""/>
        <dsp:cNvSpPr/>
      </dsp:nvSpPr>
      <dsp:spPr>
        <a:xfrm>
          <a:off x="0" y="1087659"/>
          <a:ext cx="10515600" cy="6715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nl-NL" sz="2800" kern="1200" dirty="0"/>
            <a:t>VO- MBO fase: bepaald bekostiging</a:t>
          </a:r>
          <a:endParaRPr lang="en-US" sz="2800" kern="1200" dirty="0"/>
        </a:p>
      </dsp:txBody>
      <dsp:txXfrm>
        <a:off x="32784" y="1120443"/>
        <a:ext cx="10450032" cy="606012"/>
      </dsp:txXfrm>
    </dsp:sp>
    <dsp:sp modelId="{3C1F8A95-CB81-8641-BEA8-3B57E94879D8}">
      <dsp:nvSpPr>
        <dsp:cNvPr id="0" name=""/>
        <dsp:cNvSpPr/>
      </dsp:nvSpPr>
      <dsp:spPr>
        <a:xfrm>
          <a:off x="0" y="1839879"/>
          <a:ext cx="10515600" cy="6715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nl-NL" sz="2800" kern="1200" dirty="0"/>
            <a:t>Inschrijving vmbo – mbo: programma</a:t>
          </a:r>
          <a:endParaRPr lang="en-US" sz="2800" kern="1200" dirty="0"/>
        </a:p>
      </dsp:txBody>
      <dsp:txXfrm>
        <a:off x="32784" y="1872663"/>
        <a:ext cx="10450032" cy="606012"/>
      </dsp:txXfrm>
    </dsp:sp>
    <dsp:sp modelId="{89890BC4-980A-D049-9BF1-F180E49AE901}">
      <dsp:nvSpPr>
        <dsp:cNvPr id="0" name=""/>
        <dsp:cNvSpPr/>
      </dsp:nvSpPr>
      <dsp:spPr>
        <a:xfrm>
          <a:off x="0" y="2592099"/>
          <a:ext cx="10515600" cy="6715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nl-NL" sz="2800" kern="1200" dirty="0"/>
            <a:t>Doorlopende en geïntegreerde leerroutes</a:t>
          </a:r>
          <a:endParaRPr lang="en-US" sz="2800" kern="1200" dirty="0"/>
        </a:p>
      </dsp:txBody>
      <dsp:txXfrm>
        <a:off x="32784" y="2624883"/>
        <a:ext cx="10450032" cy="606012"/>
      </dsp:txXfrm>
    </dsp:sp>
    <dsp:sp modelId="{4F3435F9-9840-1041-959F-AED7B2A4319D}">
      <dsp:nvSpPr>
        <dsp:cNvPr id="0" name=""/>
        <dsp:cNvSpPr/>
      </dsp:nvSpPr>
      <dsp:spPr>
        <a:xfrm>
          <a:off x="0" y="3344319"/>
          <a:ext cx="10515600" cy="6715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nl-NL" sz="2800" kern="1200" dirty="0"/>
            <a:t>Bouwstenen</a:t>
          </a:r>
          <a:endParaRPr lang="en-US" sz="2800" kern="1200" dirty="0"/>
        </a:p>
      </dsp:txBody>
      <dsp:txXfrm>
        <a:off x="32784" y="3377103"/>
        <a:ext cx="10450032" cy="6060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2505B9-CFFB-364D-BAD8-B4C167937482}">
      <dsp:nvSpPr>
        <dsp:cNvPr id="0" name=""/>
        <dsp:cNvSpPr/>
      </dsp:nvSpPr>
      <dsp:spPr>
        <a:xfrm>
          <a:off x="0" y="6826"/>
          <a:ext cx="10515600" cy="79150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nl-NL" sz="3300" kern="1200" dirty="0"/>
            <a:t>Gezamenlijke onderwijstijd</a:t>
          </a:r>
          <a:endParaRPr lang="en-US" sz="3300" kern="1200" dirty="0"/>
        </a:p>
      </dsp:txBody>
      <dsp:txXfrm>
        <a:off x="38638" y="45464"/>
        <a:ext cx="10438324" cy="714229"/>
      </dsp:txXfrm>
    </dsp:sp>
    <dsp:sp modelId="{AA8EDCD7-D581-1D42-B5DC-AEFCBC74ED6B}">
      <dsp:nvSpPr>
        <dsp:cNvPr id="0" name=""/>
        <dsp:cNvSpPr/>
      </dsp:nvSpPr>
      <dsp:spPr>
        <a:xfrm>
          <a:off x="0" y="893371"/>
          <a:ext cx="10515600" cy="79150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nl-NL" sz="3300" kern="1200" dirty="0"/>
            <a:t>Gezamenlijk docententeam</a:t>
          </a:r>
          <a:endParaRPr lang="en-US" sz="3300" kern="1200" dirty="0"/>
        </a:p>
      </dsp:txBody>
      <dsp:txXfrm>
        <a:off x="38638" y="932009"/>
        <a:ext cx="10438324" cy="714229"/>
      </dsp:txXfrm>
    </dsp:sp>
    <dsp:sp modelId="{2F28D9A1-EB67-AF43-B133-E8E7411B997F}">
      <dsp:nvSpPr>
        <dsp:cNvPr id="0" name=""/>
        <dsp:cNvSpPr/>
      </dsp:nvSpPr>
      <dsp:spPr>
        <a:xfrm>
          <a:off x="0" y="1779916"/>
          <a:ext cx="10515600" cy="79150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nl-NL" sz="3300" kern="1200" dirty="0"/>
            <a:t>Gezamenlijk OER/PTA</a:t>
          </a:r>
          <a:endParaRPr lang="en-US" sz="3300" kern="1200" dirty="0"/>
        </a:p>
      </dsp:txBody>
      <dsp:txXfrm>
        <a:off x="38638" y="1818554"/>
        <a:ext cx="10438324" cy="714229"/>
      </dsp:txXfrm>
    </dsp:sp>
    <dsp:sp modelId="{7C206CF0-F700-484C-AD0F-4F536A7B15DF}">
      <dsp:nvSpPr>
        <dsp:cNvPr id="0" name=""/>
        <dsp:cNvSpPr/>
      </dsp:nvSpPr>
      <dsp:spPr>
        <a:xfrm>
          <a:off x="0" y="2666461"/>
          <a:ext cx="10515600" cy="79150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nl-NL" sz="3300" kern="1200" dirty="0"/>
            <a:t>BPV</a:t>
          </a:r>
          <a:endParaRPr lang="en-US" sz="3300" kern="1200" dirty="0"/>
        </a:p>
      </dsp:txBody>
      <dsp:txXfrm>
        <a:off x="38638" y="2705099"/>
        <a:ext cx="10438324" cy="714229"/>
      </dsp:txXfrm>
    </dsp:sp>
    <dsp:sp modelId="{F31C0ECD-74B4-ED4F-A4F6-3E0BF5A87D6A}">
      <dsp:nvSpPr>
        <dsp:cNvPr id="0" name=""/>
        <dsp:cNvSpPr/>
      </dsp:nvSpPr>
      <dsp:spPr>
        <a:xfrm>
          <a:off x="0" y="3553006"/>
          <a:ext cx="10515600" cy="79150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nl-NL" sz="3300" kern="1200" dirty="0"/>
            <a:t>Overstapoptie</a:t>
          </a:r>
          <a:endParaRPr lang="en-US" sz="3300" kern="1200" dirty="0"/>
        </a:p>
      </dsp:txBody>
      <dsp:txXfrm>
        <a:off x="38638" y="3591644"/>
        <a:ext cx="10438324" cy="71422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2505B9-CFFB-364D-BAD8-B4C167937482}">
      <dsp:nvSpPr>
        <dsp:cNvPr id="0" name=""/>
        <dsp:cNvSpPr/>
      </dsp:nvSpPr>
      <dsp:spPr>
        <a:xfrm>
          <a:off x="0" y="38506"/>
          <a:ext cx="10515600" cy="131917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0" tIns="209550" rIns="209550" bIns="209550" numCol="1" spcCol="1270" anchor="ctr" anchorCtr="0">
          <a:noAutofit/>
        </a:bodyPr>
        <a:lstStyle/>
        <a:p>
          <a:pPr marL="0" lvl="0" indent="0" algn="l" defTabSz="2444750">
            <a:lnSpc>
              <a:spcPct val="90000"/>
            </a:lnSpc>
            <a:spcBef>
              <a:spcPct val="0"/>
            </a:spcBef>
            <a:spcAft>
              <a:spcPct val="35000"/>
            </a:spcAft>
            <a:buNone/>
          </a:pPr>
          <a:r>
            <a:rPr lang="nl-NL" sz="5500" kern="1200" dirty="0"/>
            <a:t>Doorloop na augustus 2024</a:t>
          </a:r>
          <a:endParaRPr lang="en-US" sz="5500" kern="1200" dirty="0"/>
        </a:p>
      </dsp:txBody>
      <dsp:txXfrm>
        <a:off x="64397" y="102903"/>
        <a:ext cx="10386806" cy="1190381"/>
      </dsp:txXfrm>
    </dsp:sp>
    <dsp:sp modelId="{AA8EDCD7-D581-1D42-B5DC-AEFCBC74ED6B}">
      <dsp:nvSpPr>
        <dsp:cNvPr id="0" name=""/>
        <dsp:cNvSpPr/>
      </dsp:nvSpPr>
      <dsp:spPr>
        <a:xfrm>
          <a:off x="0" y="1565776"/>
          <a:ext cx="10515600" cy="131917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0" tIns="209550" rIns="209550" bIns="209550" numCol="1" spcCol="1270" anchor="ctr" anchorCtr="0">
          <a:noAutofit/>
        </a:bodyPr>
        <a:lstStyle/>
        <a:p>
          <a:pPr marL="0" lvl="0" indent="0" algn="l" defTabSz="2444750">
            <a:lnSpc>
              <a:spcPct val="90000"/>
            </a:lnSpc>
            <a:spcBef>
              <a:spcPct val="0"/>
            </a:spcBef>
            <a:spcAft>
              <a:spcPct val="35000"/>
            </a:spcAft>
            <a:buNone/>
          </a:pPr>
          <a:r>
            <a:rPr lang="nl-NL" sz="5500" kern="1200" dirty="0"/>
            <a:t>Cofinanciering</a:t>
          </a:r>
          <a:endParaRPr lang="en-US" sz="5500" kern="1200" dirty="0"/>
        </a:p>
      </dsp:txBody>
      <dsp:txXfrm>
        <a:off x="64397" y="1630173"/>
        <a:ext cx="10386806" cy="1190381"/>
      </dsp:txXfrm>
    </dsp:sp>
    <dsp:sp modelId="{2F28D9A1-EB67-AF43-B133-E8E7411B997F}">
      <dsp:nvSpPr>
        <dsp:cNvPr id="0" name=""/>
        <dsp:cNvSpPr/>
      </dsp:nvSpPr>
      <dsp:spPr>
        <a:xfrm>
          <a:off x="0" y="2993656"/>
          <a:ext cx="10515600" cy="131917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0" tIns="209550" rIns="209550" bIns="209550" numCol="1" spcCol="1270" anchor="ctr" anchorCtr="0">
          <a:noAutofit/>
        </a:bodyPr>
        <a:lstStyle/>
        <a:p>
          <a:pPr marL="0" lvl="0" indent="0" algn="l" defTabSz="2444750">
            <a:lnSpc>
              <a:spcPct val="90000"/>
            </a:lnSpc>
            <a:spcBef>
              <a:spcPct val="0"/>
            </a:spcBef>
            <a:spcAft>
              <a:spcPct val="35000"/>
            </a:spcAft>
            <a:buNone/>
          </a:pPr>
          <a:r>
            <a:rPr lang="nl-NL" sz="5500" kern="1200" dirty="0"/>
            <a:t>Ervaringen (monitor)</a:t>
          </a:r>
          <a:endParaRPr lang="en-US" sz="5500" kern="1200" dirty="0"/>
        </a:p>
      </dsp:txBody>
      <dsp:txXfrm>
        <a:off x="64397" y="3058053"/>
        <a:ext cx="10386806" cy="119038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15D258-ED34-A84A-8614-D3638BC38001}" type="datetimeFigureOut">
              <a:rPr lang="nl-NL" smtClean="0"/>
              <a:t>07-06-2022</a:t>
            </a:fld>
            <a:endParaRPr lang="nl-NL" dirty="0"/>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dirty="0"/>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dirty="0"/>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7B463D-9C6B-1E4D-96A1-F43F7A7DCB7E}" type="slidenum">
              <a:rPr lang="nl-NL" smtClean="0"/>
              <a:t>‹nr.›</a:t>
            </a:fld>
            <a:endParaRPr lang="nl-NL" dirty="0"/>
          </a:p>
        </p:txBody>
      </p:sp>
    </p:spTree>
    <p:extLst>
      <p:ext uri="{BB962C8B-B14F-4D97-AF65-F5344CB8AC3E}">
        <p14:creationId xmlns:p14="http://schemas.microsoft.com/office/powerpoint/2010/main" val="26270852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BBA9C3-2986-AA29-B27D-18797B14F4BF}"/>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A98FCEF2-2FAE-9728-6DA0-4C8D50557E6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DDC4FB26-B017-DFA1-5A7A-98C72F39610A}"/>
              </a:ext>
            </a:extLst>
          </p:cNvPr>
          <p:cNvSpPr>
            <a:spLocks noGrp="1"/>
          </p:cNvSpPr>
          <p:nvPr>
            <p:ph type="dt" sz="half" idx="10"/>
          </p:nvPr>
        </p:nvSpPr>
        <p:spPr/>
        <p:txBody>
          <a:bodyPr/>
          <a:lstStyle/>
          <a:p>
            <a:fld id="{7925E449-07BD-B043-A32F-FD65DECE1D6E}" type="datetimeFigureOut">
              <a:rPr lang="nl-NL" smtClean="0"/>
              <a:t>07-06-2022</a:t>
            </a:fld>
            <a:endParaRPr lang="nl-NL" dirty="0"/>
          </a:p>
        </p:txBody>
      </p:sp>
      <p:sp>
        <p:nvSpPr>
          <p:cNvPr id="5" name="Tijdelijke aanduiding voor voettekst 4">
            <a:extLst>
              <a:ext uri="{FF2B5EF4-FFF2-40B4-BE49-F238E27FC236}">
                <a16:creationId xmlns:a16="http://schemas.microsoft.com/office/drawing/2014/main" id="{89375E61-B3AC-6214-1716-A64B58470055}"/>
              </a:ext>
            </a:extLst>
          </p:cNvPr>
          <p:cNvSpPr>
            <a:spLocks noGrp="1"/>
          </p:cNvSpPr>
          <p:nvPr>
            <p:ph type="ftr" sz="quarter" idx="11"/>
          </p:nvPr>
        </p:nvSpPr>
        <p:spPr/>
        <p:txBody>
          <a:bodyPr/>
          <a:lstStyle/>
          <a:p>
            <a:endParaRPr lang="nl-NL" dirty="0"/>
          </a:p>
        </p:txBody>
      </p:sp>
      <p:sp>
        <p:nvSpPr>
          <p:cNvPr id="6" name="Tijdelijke aanduiding voor dianummer 5">
            <a:extLst>
              <a:ext uri="{FF2B5EF4-FFF2-40B4-BE49-F238E27FC236}">
                <a16:creationId xmlns:a16="http://schemas.microsoft.com/office/drawing/2014/main" id="{C09ACA35-C6EE-1B63-8B6B-D4DBC7D726A3}"/>
              </a:ext>
            </a:extLst>
          </p:cNvPr>
          <p:cNvSpPr>
            <a:spLocks noGrp="1"/>
          </p:cNvSpPr>
          <p:nvPr>
            <p:ph type="sldNum" sz="quarter" idx="12"/>
          </p:nvPr>
        </p:nvSpPr>
        <p:spPr/>
        <p:txBody>
          <a:bodyPr/>
          <a:lstStyle/>
          <a:p>
            <a:fld id="{2688E2A7-0236-EF46-A93E-9B1DD53D7444}" type="slidenum">
              <a:rPr lang="nl-NL" smtClean="0"/>
              <a:t>‹nr.›</a:t>
            </a:fld>
            <a:endParaRPr lang="nl-NL" dirty="0"/>
          </a:p>
        </p:txBody>
      </p:sp>
    </p:spTree>
    <p:extLst>
      <p:ext uri="{BB962C8B-B14F-4D97-AF65-F5344CB8AC3E}">
        <p14:creationId xmlns:p14="http://schemas.microsoft.com/office/powerpoint/2010/main" val="3257378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1346C7-34D8-565B-7FE4-D8E6B0B9ED28}"/>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4EC38AAA-DFEE-0BB3-1DD8-F0AA3A5C6890}"/>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DF41ACD-3EFF-7A05-DC31-1B40DEC6224D}"/>
              </a:ext>
            </a:extLst>
          </p:cNvPr>
          <p:cNvSpPr>
            <a:spLocks noGrp="1"/>
          </p:cNvSpPr>
          <p:nvPr>
            <p:ph type="dt" sz="half" idx="10"/>
          </p:nvPr>
        </p:nvSpPr>
        <p:spPr/>
        <p:txBody>
          <a:bodyPr/>
          <a:lstStyle/>
          <a:p>
            <a:fld id="{7925E449-07BD-B043-A32F-FD65DECE1D6E}" type="datetimeFigureOut">
              <a:rPr lang="nl-NL" smtClean="0"/>
              <a:t>07-06-2022</a:t>
            </a:fld>
            <a:endParaRPr lang="nl-NL" dirty="0"/>
          </a:p>
        </p:txBody>
      </p:sp>
      <p:sp>
        <p:nvSpPr>
          <p:cNvPr id="5" name="Tijdelijke aanduiding voor voettekst 4">
            <a:extLst>
              <a:ext uri="{FF2B5EF4-FFF2-40B4-BE49-F238E27FC236}">
                <a16:creationId xmlns:a16="http://schemas.microsoft.com/office/drawing/2014/main" id="{F3D9D194-F335-9F08-9B44-5167E3E08C96}"/>
              </a:ext>
            </a:extLst>
          </p:cNvPr>
          <p:cNvSpPr>
            <a:spLocks noGrp="1"/>
          </p:cNvSpPr>
          <p:nvPr>
            <p:ph type="ftr" sz="quarter" idx="11"/>
          </p:nvPr>
        </p:nvSpPr>
        <p:spPr/>
        <p:txBody>
          <a:bodyPr/>
          <a:lstStyle/>
          <a:p>
            <a:endParaRPr lang="nl-NL" dirty="0"/>
          </a:p>
        </p:txBody>
      </p:sp>
      <p:sp>
        <p:nvSpPr>
          <p:cNvPr id="6" name="Tijdelijke aanduiding voor dianummer 5">
            <a:extLst>
              <a:ext uri="{FF2B5EF4-FFF2-40B4-BE49-F238E27FC236}">
                <a16:creationId xmlns:a16="http://schemas.microsoft.com/office/drawing/2014/main" id="{F72A4033-766E-9B12-E744-B137BA34512D}"/>
              </a:ext>
            </a:extLst>
          </p:cNvPr>
          <p:cNvSpPr>
            <a:spLocks noGrp="1"/>
          </p:cNvSpPr>
          <p:nvPr>
            <p:ph type="sldNum" sz="quarter" idx="12"/>
          </p:nvPr>
        </p:nvSpPr>
        <p:spPr/>
        <p:txBody>
          <a:bodyPr/>
          <a:lstStyle/>
          <a:p>
            <a:fld id="{2688E2A7-0236-EF46-A93E-9B1DD53D7444}" type="slidenum">
              <a:rPr lang="nl-NL" smtClean="0"/>
              <a:t>‹nr.›</a:t>
            </a:fld>
            <a:endParaRPr lang="nl-NL" dirty="0"/>
          </a:p>
        </p:txBody>
      </p:sp>
    </p:spTree>
    <p:extLst>
      <p:ext uri="{BB962C8B-B14F-4D97-AF65-F5344CB8AC3E}">
        <p14:creationId xmlns:p14="http://schemas.microsoft.com/office/powerpoint/2010/main" val="6823940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E0D8CB54-0910-BFD2-EF08-DD8F723E2295}"/>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A2504626-5CF3-A679-B1D4-45F697B2B479}"/>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64BDF5B-1B67-6B58-9D5E-965CF2773040}"/>
              </a:ext>
            </a:extLst>
          </p:cNvPr>
          <p:cNvSpPr>
            <a:spLocks noGrp="1"/>
          </p:cNvSpPr>
          <p:nvPr>
            <p:ph type="dt" sz="half" idx="10"/>
          </p:nvPr>
        </p:nvSpPr>
        <p:spPr/>
        <p:txBody>
          <a:bodyPr/>
          <a:lstStyle/>
          <a:p>
            <a:fld id="{7925E449-07BD-B043-A32F-FD65DECE1D6E}" type="datetimeFigureOut">
              <a:rPr lang="nl-NL" smtClean="0"/>
              <a:t>07-06-2022</a:t>
            </a:fld>
            <a:endParaRPr lang="nl-NL" dirty="0"/>
          </a:p>
        </p:txBody>
      </p:sp>
      <p:sp>
        <p:nvSpPr>
          <p:cNvPr id="5" name="Tijdelijke aanduiding voor voettekst 4">
            <a:extLst>
              <a:ext uri="{FF2B5EF4-FFF2-40B4-BE49-F238E27FC236}">
                <a16:creationId xmlns:a16="http://schemas.microsoft.com/office/drawing/2014/main" id="{CDC6169B-7F50-DCBD-0CDA-86C018662171}"/>
              </a:ext>
            </a:extLst>
          </p:cNvPr>
          <p:cNvSpPr>
            <a:spLocks noGrp="1"/>
          </p:cNvSpPr>
          <p:nvPr>
            <p:ph type="ftr" sz="quarter" idx="11"/>
          </p:nvPr>
        </p:nvSpPr>
        <p:spPr/>
        <p:txBody>
          <a:bodyPr/>
          <a:lstStyle/>
          <a:p>
            <a:endParaRPr lang="nl-NL" dirty="0"/>
          </a:p>
        </p:txBody>
      </p:sp>
      <p:sp>
        <p:nvSpPr>
          <p:cNvPr id="6" name="Tijdelijke aanduiding voor dianummer 5">
            <a:extLst>
              <a:ext uri="{FF2B5EF4-FFF2-40B4-BE49-F238E27FC236}">
                <a16:creationId xmlns:a16="http://schemas.microsoft.com/office/drawing/2014/main" id="{A0618BCA-0B8E-CF10-D1BF-FF65973D68C4}"/>
              </a:ext>
            </a:extLst>
          </p:cNvPr>
          <p:cNvSpPr>
            <a:spLocks noGrp="1"/>
          </p:cNvSpPr>
          <p:nvPr>
            <p:ph type="sldNum" sz="quarter" idx="12"/>
          </p:nvPr>
        </p:nvSpPr>
        <p:spPr/>
        <p:txBody>
          <a:bodyPr/>
          <a:lstStyle/>
          <a:p>
            <a:fld id="{2688E2A7-0236-EF46-A93E-9B1DD53D7444}" type="slidenum">
              <a:rPr lang="nl-NL" smtClean="0"/>
              <a:t>‹nr.›</a:t>
            </a:fld>
            <a:endParaRPr lang="nl-NL" dirty="0"/>
          </a:p>
        </p:txBody>
      </p:sp>
    </p:spTree>
    <p:extLst>
      <p:ext uri="{BB962C8B-B14F-4D97-AF65-F5344CB8AC3E}">
        <p14:creationId xmlns:p14="http://schemas.microsoft.com/office/powerpoint/2010/main" val="23454631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eldia">
    <p:spTree>
      <p:nvGrpSpPr>
        <p:cNvPr id="1" name=""/>
        <p:cNvGrpSpPr/>
        <p:nvPr/>
      </p:nvGrpSpPr>
      <p:grpSpPr>
        <a:xfrm>
          <a:off x="0" y="0"/>
          <a:ext cx="0" cy="0"/>
          <a:chOff x="0" y="0"/>
          <a:chExt cx="0" cy="0"/>
        </a:xfrm>
      </p:grpSpPr>
      <p:sp>
        <p:nvSpPr>
          <p:cNvPr id="15" name="Fotovak">
            <a:extLst>
              <a:ext uri="{FF2B5EF4-FFF2-40B4-BE49-F238E27FC236}">
                <a16:creationId xmlns:a16="http://schemas.microsoft.com/office/drawing/2014/main" id="{6543E0FB-9D3B-09EE-F4A8-3C1F929F311E}"/>
              </a:ext>
            </a:extLst>
          </p:cNvPr>
          <p:cNvSpPr>
            <a:spLocks noGrp="1"/>
          </p:cNvSpPr>
          <p:nvPr>
            <p:ph type="pic" sz="quarter" idx="17"/>
          </p:nvPr>
        </p:nvSpPr>
        <p:spPr>
          <a:xfrm>
            <a:off x="0" y="0"/>
            <a:ext cx="12191999" cy="6858000"/>
          </a:xfrm>
          <a:solidFill>
            <a:schemeClr val="bg1">
              <a:lumMod val="95000"/>
            </a:schemeClr>
          </a:solidFill>
        </p:spPr>
        <p:txBody>
          <a:bodyPr/>
          <a:lstStyle>
            <a:lvl1pPr>
              <a:defRPr b="0"/>
            </a:lvl1pPr>
          </a:lstStyle>
          <a:p>
            <a:endParaRPr lang="nl-NL" dirty="0"/>
          </a:p>
        </p:txBody>
      </p:sp>
      <p:sp>
        <p:nvSpPr>
          <p:cNvPr id="14" name="Gekleurd vlak">
            <a:extLst>
              <a:ext uri="{FF2B5EF4-FFF2-40B4-BE49-F238E27FC236}">
                <a16:creationId xmlns:a16="http://schemas.microsoft.com/office/drawing/2014/main" id="{1F16519E-4824-8735-E1AE-1F87F1478E9C}"/>
              </a:ext>
            </a:extLst>
          </p:cNvPr>
          <p:cNvSpPr>
            <a:spLocks noGrp="1"/>
          </p:cNvSpPr>
          <p:nvPr>
            <p:ph type="body" sz="quarter" idx="18" hasCustomPrompt="1"/>
          </p:nvPr>
        </p:nvSpPr>
        <p:spPr>
          <a:xfrm>
            <a:off x="5730239" y="5781039"/>
            <a:ext cx="6462959" cy="1076959"/>
          </a:xfrm>
          <a:blipFill>
            <a:blip r:embed="rId2"/>
            <a:srcRect/>
            <a:stretch>
              <a:fillRect l="-88662" t="-536825" r="-1" b="-32"/>
            </a:stretch>
          </a:blipFill>
        </p:spPr>
        <p:txBody>
          <a:bodyPr/>
          <a:lstStyle>
            <a:lvl1pPr>
              <a:defRPr sz="100" b="0"/>
            </a:lvl1pPr>
          </a:lstStyle>
          <a:p>
            <a:pPr lvl="0"/>
            <a:r>
              <a:rPr lang="nl-NL" dirty="0"/>
              <a:t>  </a:t>
            </a:r>
          </a:p>
        </p:txBody>
      </p:sp>
      <p:sp>
        <p:nvSpPr>
          <p:cNvPr id="7" name="Tekstvak 6">
            <a:extLst>
              <a:ext uri="{FF2B5EF4-FFF2-40B4-BE49-F238E27FC236}">
                <a16:creationId xmlns:a16="http://schemas.microsoft.com/office/drawing/2014/main" id="{BBA35B04-70E6-4AA5-8770-1880AEAC84E8}"/>
              </a:ext>
            </a:extLst>
          </p:cNvPr>
          <p:cNvSpPr txBox="1"/>
          <p:nvPr userDrawn="1"/>
        </p:nvSpPr>
        <p:spPr>
          <a:xfrm>
            <a:off x="12337896" y="-36096"/>
            <a:ext cx="2376000" cy="6530442"/>
          </a:xfrm>
          <a:prstGeom prst="rect">
            <a:avLst/>
          </a:prstGeom>
          <a:noFill/>
          <a:ln w="19050">
            <a:noFill/>
          </a:ln>
        </p:spPr>
        <p:style>
          <a:lnRef idx="2">
            <a:schemeClr val="accent4">
              <a:shade val="50000"/>
            </a:schemeClr>
          </a:lnRef>
          <a:fillRef idx="1">
            <a:schemeClr val="accent4"/>
          </a:fillRef>
          <a:effectRef idx="0">
            <a:schemeClr val="accent4"/>
          </a:effectRef>
          <a:fontRef idx="minor">
            <a:schemeClr val="lt1"/>
          </a:fontRef>
        </p:style>
        <p:txBody>
          <a:bodyPr wrap="square" tIns="0" bIns="50673" rtlCol="0">
            <a:spAutoFit/>
          </a:bodyPr>
          <a:lstStyle/>
          <a:p>
            <a:pPr marL="0" algn="l" defTabSz="914400" rtl="0" eaLnBrk="1" latinLnBrk="0" hangingPunct="1">
              <a:lnSpc>
                <a:spcPct val="120000"/>
              </a:lnSpc>
            </a:pPr>
            <a:r>
              <a:rPr lang="nl-NL" sz="950" b="1" kern="1200" cap="all" baseline="0" noProof="1">
                <a:solidFill>
                  <a:schemeClr val="accent1"/>
                </a:solidFill>
                <a:latin typeface="Calibri" panose="020F0502020204030204" pitchFamily="34" charset="0"/>
                <a:ea typeface="+mn-ea"/>
                <a:cs typeface="Calibri" panose="020F0502020204030204" pitchFamily="34" charset="0"/>
              </a:rPr>
              <a:t>FOTO INVOEGEN</a:t>
            </a:r>
          </a:p>
          <a:p>
            <a:pPr marL="0" marR="0" lvl="0" indent="0" algn="l" defTabSz="914400" rtl="0" eaLnBrk="1" fontAlgn="auto" latinLnBrk="0" hangingPunct="1">
              <a:lnSpc>
                <a:spcPct val="120000"/>
              </a:lnSpc>
              <a:spcBef>
                <a:spcPts val="0"/>
              </a:spcBef>
              <a:spcAft>
                <a:spcPts val="0"/>
              </a:spcAft>
              <a:buClrTx/>
              <a:buSzTx/>
              <a:buFont typeface="+mj-lt"/>
              <a:buNone/>
              <a:tabLst/>
              <a:defRPr/>
            </a:pPr>
            <a:r>
              <a:rPr lang="nl-NL" sz="950" kern="1200"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Omdat het afbeeldingspictogram voor een deel achter het blauwe vlak ligt, is het handig om eerst het fotovak naar voren te halen.</a:t>
            </a:r>
          </a:p>
          <a:p>
            <a:pPr marL="144000" marR="0" lvl="0" indent="-144000" algn="l" defTabSz="914400" rtl="0" eaLnBrk="1" fontAlgn="auto" latinLnBrk="0" hangingPunct="1">
              <a:lnSpc>
                <a:spcPct val="120000"/>
              </a:lnSpc>
              <a:spcBef>
                <a:spcPts val="0"/>
              </a:spcBef>
              <a:spcAft>
                <a:spcPts val="0"/>
              </a:spcAft>
              <a:buClrTx/>
              <a:buSzTx/>
              <a:buFont typeface="+mj-lt"/>
              <a:buAutoNum type="arabicPeriod"/>
              <a:tabLst/>
              <a:defRPr/>
            </a:pPr>
            <a:r>
              <a:rPr lang="nl-NL" sz="950" kern="1200"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Klik op het grijze fotovak.</a:t>
            </a:r>
          </a:p>
          <a:p>
            <a:pPr marL="144000" marR="0" lvl="0" indent="-144000" algn="l" defTabSz="914400" rtl="0" eaLnBrk="1" fontAlgn="auto" latinLnBrk="0" hangingPunct="1">
              <a:lnSpc>
                <a:spcPct val="120000"/>
              </a:lnSpc>
              <a:spcBef>
                <a:spcPts val="0"/>
              </a:spcBef>
              <a:spcAft>
                <a:spcPts val="0"/>
              </a:spcAft>
              <a:buClrTx/>
              <a:buSzTx/>
              <a:buFont typeface="+mj-lt"/>
              <a:buAutoNum type="arabicPeriod"/>
              <a:tabLst/>
              <a:defRPr/>
            </a:pPr>
            <a:r>
              <a:rPr lang="nl-NL" sz="950" kern="1200"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Klik op de knop </a:t>
            </a:r>
            <a:r>
              <a:rPr lang="nl-NL" sz="950" b="1" kern="1200"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Naar voorgrond</a:t>
            </a:r>
            <a:r>
              <a:rPr lang="nl-NL" sz="950" kern="1200"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a:t>
            </a:r>
          </a:p>
          <a:p>
            <a:pPr marL="144000" marR="0" lvl="0" indent="-144000" algn="l" defTabSz="914400" rtl="0" eaLnBrk="1" fontAlgn="auto" latinLnBrk="0" hangingPunct="1">
              <a:lnSpc>
                <a:spcPct val="120000"/>
              </a:lnSpc>
              <a:spcBef>
                <a:spcPts val="0"/>
              </a:spcBef>
              <a:spcAft>
                <a:spcPts val="0"/>
              </a:spcAft>
              <a:buClrTx/>
              <a:buSzTx/>
              <a:buFont typeface="+mj-lt"/>
              <a:buAutoNum type="arabicPeriod"/>
              <a:tabLst/>
              <a:defRPr/>
            </a:pPr>
            <a:r>
              <a:rPr lang="nl-NL" sz="950" kern="1200"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Klik op het afbeeldings-pictogram in het midden van het grijze fotovak en voeg de gewenste foto in.</a:t>
            </a:r>
          </a:p>
          <a:p>
            <a:pPr marL="144000" marR="0" lvl="0" indent="-144000" algn="l" defTabSz="914400" rtl="0" eaLnBrk="1" fontAlgn="auto" latinLnBrk="0" hangingPunct="1">
              <a:lnSpc>
                <a:spcPct val="120000"/>
              </a:lnSpc>
              <a:spcBef>
                <a:spcPts val="0"/>
              </a:spcBef>
              <a:spcAft>
                <a:spcPts val="0"/>
              </a:spcAft>
              <a:buClrTx/>
              <a:buSzTx/>
              <a:buFont typeface="+mj-lt"/>
              <a:buAutoNum type="arabicPeriod"/>
              <a:tabLst/>
              <a:defRPr/>
            </a:pPr>
            <a:r>
              <a:rPr lang="nl-NL" sz="950" kern="1200"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Klik op de knop Naar achtergrond.</a:t>
            </a:r>
          </a:p>
          <a:p>
            <a:pPr>
              <a:lnSpc>
                <a:spcPct val="120000"/>
              </a:lnSpc>
            </a:pPr>
            <a:endParaRPr lang="nl-NL" sz="950" b="1" cap="all" baseline="0" noProof="1">
              <a:solidFill>
                <a:srgbClr val="4C5960"/>
              </a:solidFill>
              <a:latin typeface="Calibri" panose="020F0502020204030204" pitchFamily="34" charset="0"/>
              <a:ea typeface="Tahoma" panose="020B0604030504040204" pitchFamily="34" charset="0"/>
              <a:cs typeface="Calibri" panose="020F0502020204030204" pitchFamily="34" charset="0"/>
            </a:endParaRPr>
          </a:p>
          <a:p>
            <a:pPr>
              <a:lnSpc>
                <a:spcPct val="120000"/>
              </a:lnSpc>
            </a:pPr>
            <a:endParaRPr lang="nl-NL" sz="950" b="1" cap="all" baseline="0" noProof="1">
              <a:solidFill>
                <a:srgbClr val="4C5960"/>
              </a:solidFill>
              <a:latin typeface="Calibri" panose="020F0502020204030204" pitchFamily="34" charset="0"/>
              <a:ea typeface="Tahoma" panose="020B0604030504040204" pitchFamily="34" charset="0"/>
              <a:cs typeface="Calibri" panose="020F0502020204030204" pitchFamily="34" charset="0"/>
            </a:endParaRPr>
          </a:p>
          <a:p>
            <a:pPr marL="0" algn="l" defTabSz="914400" rtl="0" eaLnBrk="1" latinLnBrk="0" hangingPunct="1">
              <a:lnSpc>
                <a:spcPct val="120000"/>
              </a:lnSpc>
            </a:pPr>
            <a:r>
              <a:rPr lang="nl-NL" sz="950" b="1" kern="1200" cap="all" baseline="0" noProof="1">
                <a:solidFill>
                  <a:schemeClr val="accent1"/>
                </a:solidFill>
                <a:latin typeface="Calibri" panose="020F0502020204030204" pitchFamily="34" charset="0"/>
                <a:ea typeface="+mn-ea"/>
                <a:cs typeface="Calibri" panose="020F0502020204030204" pitchFamily="34" charset="0"/>
              </a:rPr>
              <a:t>FOTO BIJSNIJDEN</a:t>
            </a:r>
          </a:p>
          <a:p>
            <a:pPr marL="144000" indent="-144000">
              <a:lnSpc>
                <a:spcPct val="120000"/>
              </a:lnSpc>
              <a:buFont typeface="+mj-lt"/>
              <a:buAutoNum type="arabicPeriod"/>
            </a:pPr>
            <a:r>
              <a:rPr lang="nl-NL" sz="950"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Klik op de foto.</a:t>
            </a:r>
          </a:p>
          <a:p>
            <a:pPr marL="144000" indent="-144000">
              <a:lnSpc>
                <a:spcPct val="120000"/>
              </a:lnSpc>
              <a:buFont typeface="+mj-lt"/>
              <a:buAutoNum type="arabicPeriod"/>
            </a:pPr>
            <a:r>
              <a:rPr lang="nl-NL" sz="950"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Klik op de knop </a:t>
            </a:r>
            <a:r>
              <a:rPr lang="nl-NL" sz="950" b="1" u="none" kern="1200"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Foto</a:t>
            </a:r>
            <a:r>
              <a:rPr lang="nl-NL" sz="950" b="1"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 </a:t>
            </a:r>
            <a:r>
              <a:rPr lang="nl-NL" sz="950" b="1" u="none" kern="1200"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bijsnijden</a:t>
            </a:r>
            <a:r>
              <a:rPr lang="nl-NL" sz="950"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a:t>
            </a:r>
          </a:p>
          <a:p>
            <a:pPr marL="144000" indent="-144000">
              <a:lnSpc>
                <a:spcPct val="120000"/>
              </a:lnSpc>
              <a:buFont typeface="+mj-lt"/>
              <a:buAutoNum type="arabicPeriod"/>
            </a:pPr>
            <a:r>
              <a:rPr lang="nl-NL" sz="950"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Houd de </a:t>
            </a:r>
            <a:r>
              <a:rPr lang="nl-NL" sz="950" b="1" u="none" kern="1200"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Shift-toets</a:t>
            </a:r>
            <a:r>
              <a:rPr lang="nl-NL" sz="950"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 ingedrukt en sleep de foto zodat het juiste deel van de foto wordt getoond. </a:t>
            </a:r>
          </a:p>
          <a:p>
            <a:pPr marL="144000" indent="-144000">
              <a:lnSpc>
                <a:spcPct val="120000"/>
              </a:lnSpc>
              <a:buFont typeface="+mj-lt"/>
              <a:buAutoNum type="arabicPeriod"/>
            </a:pPr>
            <a:r>
              <a:rPr lang="nl-NL" sz="950"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Klik naast de dia.</a:t>
            </a:r>
          </a:p>
          <a:p>
            <a:pPr>
              <a:lnSpc>
                <a:spcPct val="120000"/>
              </a:lnSpc>
            </a:pPr>
            <a:endParaRPr lang="nl-NL" sz="950" b="1" kern="1200" cap="all" baseline="0" noProof="1">
              <a:solidFill>
                <a:srgbClr val="4C5960"/>
              </a:solidFill>
              <a:latin typeface="Calibri" panose="020F0502020204030204" pitchFamily="34" charset="0"/>
              <a:ea typeface="Tahoma" panose="020B0604030504040204" pitchFamily="34" charset="0"/>
              <a:cs typeface="Calibri" panose="020F0502020204030204" pitchFamily="34" charset="0"/>
            </a:endParaRPr>
          </a:p>
          <a:p>
            <a:pPr>
              <a:lnSpc>
                <a:spcPct val="120000"/>
              </a:lnSpc>
            </a:pPr>
            <a:endParaRPr lang="nl-NL" sz="950" b="1" kern="1200" cap="all" baseline="0" noProof="1">
              <a:solidFill>
                <a:srgbClr val="4C5960"/>
              </a:solidFill>
              <a:latin typeface="Calibri" panose="020F0502020204030204" pitchFamily="34" charset="0"/>
              <a:ea typeface="Tahoma" panose="020B0604030504040204" pitchFamily="34" charset="0"/>
              <a:cs typeface="Calibri" panose="020F0502020204030204" pitchFamily="34" charset="0"/>
            </a:endParaRPr>
          </a:p>
          <a:p>
            <a:pPr marL="0" algn="l" defTabSz="914400" rtl="0" eaLnBrk="1" latinLnBrk="0" hangingPunct="1">
              <a:lnSpc>
                <a:spcPct val="120000"/>
              </a:lnSpc>
            </a:pPr>
            <a:r>
              <a:rPr lang="nl-NL" sz="950" b="1" kern="1200" cap="all" baseline="0" noProof="1">
                <a:solidFill>
                  <a:schemeClr val="accent1"/>
                </a:solidFill>
                <a:latin typeface="Calibri" panose="020F0502020204030204" pitchFamily="34" charset="0"/>
                <a:ea typeface="+mn-ea"/>
                <a:cs typeface="Calibri" panose="020F0502020204030204" pitchFamily="34" charset="0"/>
              </a:rPr>
              <a:t> FOTO VERVANGEN</a:t>
            </a:r>
          </a:p>
          <a:p>
            <a:pPr marL="144000" indent="-144000">
              <a:lnSpc>
                <a:spcPct val="120000"/>
              </a:lnSpc>
              <a:buFont typeface="+mj-lt"/>
              <a:buAutoNum type="arabicPeriod"/>
            </a:pPr>
            <a:r>
              <a:rPr lang="nl-NL" sz="950"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Klik op de foto.</a:t>
            </a:r>
          </a:p>
          <a:p>
            <a:pPr marL="144000" indent="-144000">
              <a:lnSpc>
                <a:spcPct val="120000"/>
              </a:lnSpc>
              <a:buFont typeface="+mj-lt"/>
              <a:buAutoNum type="arabicPeriod"/>
            </a:pPr>
            <a:r>
              <a:rPr lang="nl-NL" sz="950"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Verwijder de foto door op </a:t>
            </a:r>
            <a:r>
              <a:rPr lang="nl-NL" sz="950" b="1" u="none" kern="1200"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Delete</a:t>
            </a:r>
            <a:r>
              <a:rPr lang="nl-NL" sz="950" b="1"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 </a:t>
            </a:r>
            <a:r>
              <a:rPr lang="nl-NL" sz="950" b="0"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te drukken.</a:t>
            </a:r>
          </a:p>
          <a:p>
            <a:pPr marL="144000" indent="-144000">
              <a:lnSpc>
                <a:spcPct val="120000"/>
              </a:lnSpc>
              <a:buFont typeface="+mj-lt"/>
              <a:buAutoNum type="arabicPeriod"/>
            </a:pPr>
            <a:r>
              <a:rPr lang="nl-NL" sz="950" b="0"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Klik op het afbeeldings-pictogram en voeg de gewenste foto in.</a:t>
            </a:r>
          </a:p>
          <a:p>
            <a:pPr marL="144000" indent="-144000">
              <a:lnSpc>
                <a:spcPct val="120000"/>
              </a:lnSpc>
              <a:buFont typeface="+mj-lt"/>
              <a:buAutoNum type="arabicPeriod"/>
            </a:pPr>
            <a:r>
              <a:rPr lang="nl-NL" sz="950" b="0"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Klik op de knop </a:t>
            </a:r>
            <a:r>
              <a:rPr lang="nl-NL" sz="950" b="1" u="none" kern="1200"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Naar</a:t>
            </a:r>
            <a:r>
              <a:rPr lang="nl-NL" sz="950" b="1"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 </a:t>
            </a:r>
            <a:r>
              <a:rPr lang="nl-NL" sz="950" b="1" u="none" kern="1200"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achtergrond</a:t>
            </a:r>
            <a:r>
              <a:rPr lang="nl-NL" sz="950" b="1"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 </a:t>
            </a:r>
            <a:r>
              <a:rPr lang="nl-NL" sz="950" b="0"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om de foto naar achteren te plaatsen.</a:t>
            </a:r>
            <a:endParaRPr lang="nl-NL" sz="950" baseline="0" noProof="1">
              <a:solidFill>
                <a:srgbClr val="4C5960"/>
              </a:solidFill>
              <a:latin typeface="Calibri" panose="020F0502020204030204" pitchFamily="34" charset="0"/>
              <a:ea typeface="Tahoma" panose="020B0604030504040204" pitchFamily="34" charset="0"/>
              <a:cs typeface="Calibri" panose="020F0502020204030204" pitchFamily="34" charset="0"/>
            </a:endParaRPr>
          </a:p>
          <a:p>
            <a:pPr>
              <a:lnSpc>
                <a:spcPct val="120000"/>
              </a:lnSpc>
            </a:pPr>
            <a:endParaRPr lang="nl-NL" sz="950" baseline="0" noProof="1">
              <a:solidFill>
                <a:srgbClr val="4C5960"/>
              </a:solidFill>
              <a:latin typeface="Calibri" panose="020F0502020204030204" pitchFamily="34" charset="0"/>
              <a:ea typeface="Tahoma" panose="020B0604030504040204" pitchFamily="34" charset="0"/>
              <a:cs typeface="Calibri" panose="020F0502020204030204" pitchFamily="34" charset="0"/>
            </a:endParaRPr>
          </a:p>
          <a:p>
            <a:pPr>
              <a:lnSpc>
                <a:spcPct val="120000"/>
              </a:lnSpc>
            </a:pPr>
            <a:endParaRPr lang="nl-NL" sz="950" baseline="0" noProof="1">
              <a:solidFill>
                <a:srgbClr val="4C5960"/>
              </a:solidFill>
              <a:latin typeface="Calibri" panose="020F0502020204030204" pitchFamily="34" charset="0"/>
              <a:ea typeface="Tahoma" panose="020B0604030504040204" pitchFamily="34" charset="0"/>
              <a:cs typeface="Calibri" panose="020F0502020204030204" pitchFamily="34" charset="0"/>
            </a:endParaRPr>
          </a:p>
          <a:p>
            <a:pPr marL="0" marR="0" lvl="0" indent="0" algn="l" defTabSz="914400" rtl="0" eaLnBrk="1" fontAlgn="auto" latinLnBrk="0" hangingPunct="1">
              <a:lnSpc>
                <a:spcPct val="120000"/>
              </a:lnSpc>
              <a:spcBef>
                <a:spcPts val="0"/>
              </a:spcBef>
              <a:spcAft>
                <a:spcPts val="0"/>
              </a:spcAft>
              <a:buClrTx/>
              <a:buSzTx/>
              <a:buFontTx/>
              <a:buNone/>
              <a:tabLst/>
              <a:defRPr/>
            </a:pPr>
            <a:r>
              <a:rPr lang="nl-NL" sz="950" u="sng" baseline="0" noProof="1">
                <a:solidFill>
                  <a:srgbClr val="4C5960"/>
                </a:solidFill>
                <a:latin typeface="Calibri" panose="020F0502020204030204" pitchFamily="34" charset="0"/>
                <a:cs typeface="Calibri" panose="020F0502020204030204" pitchFamily="34" charset="0"/>
              </a:rPr>
              <a:t>TIP</a:t>
            </a:r>
            <a:r>
              <a:rPr lang="nl-NL" sz="950" baseline="0" noProof="1">
                <a:solidFill>
                  <a:srgbClr val="4C5960"/>
                </a:solidFill>
                <a:latin typeface="Calibri" panose="020F0502020204030204" pitchFamily="34" charset="0"/>
                <a:cs typeface="Calibri" panose="020F0502020204030204" pitchFamily="34" charset="0"/>
              </a:rPr>
              <a:t>: Klik op de knop </a:t>
            </a:r>
            <a:r>
              <a:rPr lang="nl-NL" sz="950" b="1" u="none" kern="1200"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Opnieuw</a:t>
            </a:r>
            <a:r>
              <a:rPr lang="nl-NL" sz="950" b="1"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 </a:t>
            </a:r>
            <a:r>
              <a:rPr lang="nl-NL" sz="950" b="1" u="none" kern="1200"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instellen</a:t>
            </a:r>
            <a:r>
              <a:rPr lang="nl-NL" sz="950" baseline="0" noProof="1">
                <a:solidFill>
                  <a:srgbClr val="4C5960"/>
                </a:solidFill>
                <a:latin typeface="Calibri" panose="020F0502020204030204" pitchFamily="34" charset="0"/>
                <a:cs typeface="Calibri" panose="020F0502020204030204" pitchFamily="34" charset="0"/>
              </a:rPr>
              <a:t> als de foto of het tekstvak niet meer op de juiste positie staan.</a:t>
            </a:r>
          </a:p>
          <a:p>
            <a:pPr>
              <a:lnSpc>
                <a:spcPct val="120000"/>
              </a:lnSpc>
            </a:pPr>
            <a:endParaRPr lang="nl-NL" sz="950" baseline="0" noProof="1">
              <a:solidFill>
                <a:srgbClr val="4C5960"/>
              </a:solidFill>
              <a:latin typeface="Calibri" panose="020F0502020204030204" pitchFamily="34" charset="0"/>
              <a:ea typeface="Tahoma" panose="020B0604030504040204" pitchFamily="34" charset="0"/>
              <a:cs typeface="Calibri" panose="020F0502020204030204" pitchFamily="34" charset="0"/>
            </a:endParaRPr>
          </a:p>
          <a:p>
            <a:pPr marL="108000" indent="-108000">
              <a:lnSpc>
                <a:spcPct val="120000"/>
              </a:lnSpc>
              <a:buFont typeface="+mj-lt"/>
              <a:buAutoNum type="arabicPeriod"/>
            </a:pPr>
            <a:endParaRPr lang="nl-NL" sz="950" baseline="0" noProof="1">
              <a:solidFill>
                <a:srgbClr val="4C5960"/>
              </a:solidFill>
              <a:latin typeface="Calibri" panose="020F0502020204030204" pitchFamily="34" charset="0"/>
              <a:ea typeface="Tahoma" panose="020B0604030504040204" pitchFamily="34" charset="0"/>
              <a:cs typeface="Calibri" panose="020F0502020204030204" pitchFamily="34" charset="0"/>
            </a:endParaRPr>
          </a:p>
        </p:txBody>
      </p:sp>
      <p:sp>
        <p:nvSpPr>
          <p:cNvPr id="13" name="Gekleurd vlak">
            <a:extLst>
              <a:ext uri="{FF2B5EF4-FFF2-40B4-BE49-F238E27FC236}">
                <a16:creationId xmlns:a16="http://schemas.microsoft.com/office/drawing/2014/main" id="{DE53A173-0280-728D-CE20-2A196621A4FF}"/>
              </a:ext>
            </a:extLst>
          </p:cNvPr>
          <p:cNvSpPr>
            <a:spLocks noGrp="1"/>
          </p:cNvSpPr>
          <p:nvPr>
            <p:ph type="body" sz="quarter" idx="14" hasCustomPrompt="1"/>
          </p:nvPr>
        </p:nvSpPr>
        <p:spPr>
          <a:xfrm>
            <a:off x="-1" y="-1"/>
            <a:ext cx="8392161" cy="4053841"/>
          </a:xfrm>
          <a:blipFill>
            <a:blip r:embed="rId2"/>
            <a:srcRect/>
            <a:stretch>
              <a:fillRect t="-9" r="-45292" b="-69181"/>
            </a:stretch>
          </a:blipFill>
        </p:spPr>
        <p:txBody>
          <a:bodyPr/>
          <a:lstStyle>
            <a:lvl1pPr>
              <a:defRPr sz="100" b="0"/>
            </a:lvl1pPr>
          </a:lstStyle>
          <a:p>
            <a:pPr lvl="0"/>
            <a:r>
              <a:rPr lang="nl-NL" dirty="0"/>
              <a:t>  </a:t>
            </a:r>
          </a:p>
        </p:txBody>
      </p:sp>
      <p:sp>
        <p:nvSpPr>
          <p:cNvPr id="3" name="Ondertitel 2"/>
          <p:cNvSpPr>
            <a:spLocks noGrp="1"/>
          </p:cNvSpPr>
          <p:nvPr>
            <p:ph type="subTitle" idx="1" hasCustomPrompt="1"/>
          </p:nvPr>
        </p:nvSpPr>
        <p:spPr>
          <a:xfrm>
            <a:off x="719999" y="1727802"/>
            <a:ext cx="6010211" cy="691666"/>
          </a:xfrm>
        </p:spPr>
        <p:txBody>
          <a:bodyPr/>
          <a:lstStyle>
            <a:lvl1pPr marL="0" indent="0" algn="l">
              <a:buNone/>
              <a:defRPr sz="22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voor de ondertitel</a:t>
            </a:r>
          </a:p>
        </p:txBody>
      </p:sp>
      <p:sp>
        <p:nvSpPr>
          <p:cNvPr id="2" name="Titel 1"/>
          <p:cNvSpPr>
            <a:spLocks noGrp="1"/>
          </p:cNvSpPr>
          <p:nvPr>
            <p:ph type="ctrTitle" hasCustomPrompt="1"/>
          </p:nvPr>
        </p:nvSpPr>
        <p:spPr>
          <a:xfrm>
            <a:off x="684000" y="611204"/>
            <a:ext cx="6672475" cy="1069926"/>
          </a:xfrm>
        </p:spPr>
        <p:txBody>
          <a:bodyPr anchor="t" anchorCtr="0"/>
          <a:lstStyle>
            <a:lvl1pPr algn="l">
              <a:defRPr sz="4800"/>
            </a:lvl1pPr>
          </a:lstStyle>
          <a:p>
            <a:r>
              <a:rPr lang="nl-NL" dirty="0"/>
              <a:t>Klik voor de titel van de presentatie</a:t>
            </a:r>
          </a:p>
        </p:txBody>
      </p:sp>
      <p:sp>
        <p:nvSpPr>
          <p:cNvPr id="9" name="Datum">
            <a:extLst>
              <a:ext uri="{FF2B5EF4-FFF2-40B4-BE49-F238E27FC236}">
                <a16:creationId xmlns:a16="http://schemas.microsoft.com/office/drawing/2014/main" id="{621E2897-A5E3-0E98-8CC0-59BE975631DB}"/>
              </a:ext>
            </a:extLst>
          </p:cNvPr>
          <p:cNvSpPr>
            <a:spLocks noGrp="1"/>
          </p:cNvSpPr>
          <p:nvPr>
            <p:ph type="body" sz="quarter" idx="13" hasCustomPrompt="1"/>
          </p:nvPr>
        </p:nvSpPr>
        <p:spPr>
          <a:xfrm>
            <a:off x="9604039" y="6315075"/>
            <a:ext cx="2282989" cy="365125"/>
          </a:xfrm>
        </p:spPr>
        <p:txBody>
          <a:bodyPr/>
          <a:lstStyle>
            <a:lvl1pPr algn="r">
              <a:defRPr sz="1800">
                <a:solidFill>
                  <a:schemeClr val="bg1"/>
                </a:solidFill>
              </a:defRPr>
            </a:lvl1pPr>
          </a:lstStyle>
          <a:p>
            <a:pPr lvl="0"/>
            <a:r>
              <a:rPr lang="nl-NL" dirty="0"/>
              <a:t>Klik voor datum</a:t>
            </a:r>
          </a:p>
        </p:txBody>
      </p:sp>
      <p:sp>
        <p:nvSpPr>
          <p:cNvPr id="12" name="Logo">
            <a:extLst>
              <a:ext uri="{FF2B5EF4-FFF2-40B4-BE49-F238E27FC236}">
                <a16:creationId xmlns:a16="http://schemas.microsoft.com/office/drawing/2014/main" id="{89E0B520-6689-B1B0-FFC2-96C64DF305FE}"/>
              </a:ext>
            </a:extLst>
          </p:cNvPr>
          <p:cNvSpPr>
            <a:spLocks noGrp="1"/>
          </p:cNvSpPr>
          <p:nvPr>
            <p:ph type="body" sz="quarter" idx="16" hasCustomPrompt="1"/>
          </p:nvPr>
        </p:nvSpPr>
        <p:spPr>
          <a:xfrm>
            <a:off x="414169" y="5056316"/>
            <a:ext cx="2108499" cy="1467100"/>
          </a:xfrm>
          <a:blipFill>
            <a:blip r:embed="rId3">
              <a:extLst>
                <a:ext uri="{96DAC541-7B7A-43D3-8B79-37D633B846F1}">
                  <asvg:svgBlip xmlns:asvg="http://schemas.microsoft.com/office/drawing/2016/SVG/main" r:embed="rId4"/>
                </a:ext>
              </a:extLst>
            </a:blip>
            <a:srcRect/>
            <a:stretch>
              <a:fillRect l="128" r="1769"/>
            </a:stretch>
          </a:blipFill>
        </p:spPr>
        <p:txBody>
          <a:bodyPr/>
          <a:lstStyle>
            <a:lvl1pPr>
              <a:defRPr sz="100" b="0"/>
            </a:lvl1pPr>
          </a:lstStyle>
          <a:p>
            <a:pPr lvl="0"/>
            <a:r>
              <a:rPr lang="nl-NL" dirty="0"/>
              <a:t>  </a:t>
            </a:r>
          </a:p>
        </p:txBody>
      </p:sp>
    </p:spTree>
    <p:extLst>
      <p:ext uri="{BB962C8B-B14F-4D97-AF65-F5344CB8AC3E}">
        <p14:creationId xmlns:p14="http://schemas.microsoft.com/office/powerpoint/2010/main" val="384046350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el, object en foto (A)">
    <p:spTree>
      <p:nvGrpSpPr>
        <p:cNvPr id="1" name=""/>
        <p:cNvGrpSpPr/>
        <p:nvPr/>
      </p:nvGrpSpPr>
      <p:grpSpPr>
        <a:xfrm>
          <a:off x="0" y="0"/>
          <a:ext cx="0" cy="0"/>
          <a:chOff x="0" y="0"/>
          <a:chExt cx="0" cy="0"/>
        </a:xfrm>
      </p:grpSpPr>
      <p:sp>
        <p:nvSpPr>
          <p:cNvPr id="8" name="Tijdelijke aanduiding voor afbeelding 7">
            <a:extLst>
              <a:ext uri="{FF2B5EF4-FFF2-40B4-BE49-F238E27FC236}">
                <a16:creationId xmlns:a16="http://schemas.microsoft.com/office/drawing/2014/main" id="{7BBA0F8C-3E55-7F2B-B0EF-76B8388CEC2C}"/>
              </a:ext>
            </a:extLst>
          </p:cNvPr>
          <p:cNvSpPr>
            <a:spLocks noGrp="1"/>
          </p:cNvSpPr>
          <p:nvPr>
            <p:ph type="pic" sz="quarter" idx="13"/>
          </p:nvPr>
        </p:nvSpPr>
        <p:spPr>
          <a:xfrm>
            <a:off x="0" y="0"/>
            <a:ext cx="4835525" cy="6858000"/>
          </a:xfrm>
          <a:solidFill>
            <a:schemeClr val="bg1">
              <a:lumMod val="95000"/>
            </a:schemeClr>
          </a:solidFill>
        </p:spPr>
        <p:txBody>
          <a:bodyPr/>
          <a:lstStyle>
            <a:lvl1pPr>
              <a:defRPr b="0"/>
            </a:lvl1pPr>
          </a:lstStyle>
          <a:p>
            <a:endParaRPr lang="nl-NL" dirty="0"/>
          </a:p>
        </p:txBody>
      </p:sp>
      <p:sp>
        <p:nvSpPr>
          <p:cNvPr id="3" name="Tijdelijke aanduiding voor inhoud 2"/>
          <p:cNvSpPr>
            <a:spLocks noGrp="1"/>
          </p:cNvSpPr>
          <p:nvPr>
            <p:ph idx="1" hasCustomPrompt="1"/>
          </p:nvPr>
        </p:nvSpPr>
        <p:spPr>
          <a:xfrm>
            <a:off x="6096000" y="826804"/>
            <a:ext cx="5184775" cy="5274184"/>
          </a:xfrm>
        </p:spPr>
        <p:txBody>
          <a:bodyPr/>
          <a:lstStyle>
            <a:lvl1pPr>
              <a:defRPr baseline="0"/>
            </a:lvl1pPr>
          </a:lstStyle>
          <a:p>
            <a:pPr lvl="0"/>
            <a:r>
              <a:rPr lang="nl-NL" dirty="0"/>
              <a:t>Klik om een tekst toe te voegen. Zie de pagina met tips voor het kiezen van een andere tekstopmaak. </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0" name="Tekstvak 9">
            <a:extLst>
              <a:ext uri="{FF2B5EF4-FFF2-40B4-BE49-F238E27FC236}">
                <a16:creationId xmlns:a16="http://schemas.microsoft.com/office/drawing/2014/main" id="{C5B17B19-99AB-4DD3-A3F2-B0B7DD815AF7}"/>
              </a:ext>
            </a:extLst>
          </p:cNvPr>
          <p:cNvSpPr txBox="1"/>
          <p:nvPr userDrawn="1"/>
        </p:nvSpPr>
        <p:spPr>
          <a:xfrm>
            <a:off x="12337896" y="-36096"/>
            <a:ext cx="2376000" cy="5477846"/>
          </a:xfrm>
          <a:prstGeom prst="rect">
            <a:avLst/>
          </a:prstGeom>
          <a:noFill/>
          <a:ln w="19050">
            <a:noFill/>
          </a:ln>
        </p:spPr>
        <p:style>
          <a:lnRef idx="2">
            <a:schemeClr val="accent4">
              <a:shade val="50000"/>
            </a:schemeClr>
          </a:lnRef>
          <a:fillRef idx="1">
            <a:schemeClr val="accent4"/>
          </a:fillRef>
          <a:effectRef idx="0">
            <a:schemeClr val="accent4"/>
          </a:effectRef>
          <a:fontRef idx="minor">
            <a:schemeClr val="lt1"/>
          </a:fontRef>
        </p:style>
        <p:txBody>
          <a:bodyPr wrap="square" tIns="0" bIns="50673" rtlCol="0">
            <a:spAutoFit/>
          </a:bodyPr>
          <a:lstStyle/>
          <a:p>
            <a:pPr marL="0" algn="l" defTabSz="914400" rtl="0" eaLnBrk="1" latinLnBrk="0" hangingPunct="1">
              <a:lnSpc>
                <a:spcPct val="120000"/>
              </a:lnSpc>
            </a:pPr>
            <a:r>
              <a:rPr lang="nl-NL" sz="950" b="1" kern="1200" cap="all" baseline="0" noProof="1">
                <a:solidFill>
                  <a:schemeClr val="accent1"/>
                </a:solidFill>
                <a:latin typeface="Calibri" panose="020F0502020204030204" pitchFamily="34" charset="0"/>
                <a:ea typeface="+mn-ea"/>
                <a:cs typeface="Calibri" panose="020F0502020204030204" pitchFamily="34" charset="0"/>
              </a:rPr>
              <a:t>FOTO INVOEGEN</a:t>
            </a:r>
          </a:p>
          <a:p>
            <a:pPr marL="0" marR="0" lvl="0" indent="0" algn="l" defTabSz="914400" rtl="0" eaLnBrk="1" fontAlgn="auto" latinLnBrk="0" hangingPunct="1">
              <a:lnSpc>
                <a:spcPct val="120000"/>
              </a:lnSpc>
              <a:spcBef>
                <a:spcPts val="0"/>
              </a:spcBef>
              <a:spcAft>
                <a:spcPts val="0"/>
              </a:spcAft>
              <a:buClrTx/>
              <a:buSzTx/>
              <a:buFontTx/>
              <a:buNone/>
              <a:tabLst/>
              <a:defRPr/>
            </a:pPr>
            <a:r>
              <a:rPr lang="nl-NL" sz="950" b="0"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Klik op het afbeeldings-pictogram in het midden van het grijze fotovak en voeg de gewenste foto in.</a:t>
            </a:r>
            <a:endParaRPr lang="nl-NL" sz="950" baseline="0" noProof="1">
              <a:solidFill>
                <a:srgbClr val="4C5960"/>
              </a:solidFill>
              <a:latin typeface="Calibri" panose="020F0502020204030204" pitchFamily="34" charset="0"/>
              <a:ea typeface="Tahoma" panose="020B0604030504040204" pitchFamily="34" charset="0"/>
              <a:cs typeface="Calibri" panose="020F0502020204030204" pitchFamily="34" charset="0"/>
            </a:endParaRPr>
          </a:p>
          <a:p>
            <a:pPr>
              <a:lnSpc>
                <a:spcPct val="120000"/>
              </a:lnSpc>
            </a:pPr>
            <a:endParaRPr lang="nl-NL" sz="950" b="1" cap="all" baseline="0" noProof="1">
              <a:solidFill>
                <a:srgbClr val="4C5960"/>
              </a:solidFill>
              <a:latin typeface="Calibri" panose="020F0502020204030204" pitchFamily="34" charset="0"/>
              <a:ea typeface="Tahoma" panose="020B0604030504040204" pitchFamily="34" charset="0"/>
              <a:cs typeface="Calibri" panose="020F0502020204030204" pitchFamily="34" charset="0"/>
            </a:endParaRPr>
          </a:p>
          <a:p>
            <a:pPr>
              <a:lnSpc>
                <a:spcPct val="120000"/>
              </a:lnSpc>
            </a:pPr>
            <a:endParaRPr lang="nl-NL" sz="950" b="1" cap="all" baseline="0" noProof="1">
              <a:solidFill>
                <a:srgbClr val="4C5960"/>
              </a:solidFill>
              <a:latin typeface="Calibri" panose="020F0502020204030204" pitchFamily="34" charset="0"/>
              <a:ea typeface="Tahoma" panose="020B0604030504040204" pitchFamily="34" charset="0"/>
              <a:cs typeface="Calibri" panose="020F0502020204030204" pitchFamily="34" charset="0"/>
            </a:endParaRPr>
          </a:p>
          <a:p>
            <a:pPr marL="0" algn="l" defTabSz="914400" rtl="0" eaLnBrk="1" latinLnBrk="0" hangingPunct="1">
              <a:lnSpc>
                <a:spcPct val="120000"/>
              </a:lnSpc>
            </a:pPr>
            <a:r>
              <a:rPr lang="nl-NL" sz="950" b="1" kern="1200" cap="all" baseline="0" noProof="1">
                <a:solidFill>
                  <a:schemeClr val="accent1"/>
                </a:solidFill>
                <a:latin typeface="Calibri" panose="020F0502020204030204" pitchFamily="34" charset="0"/>
                <a:ea typeface="+mn-ea"/>
                <a:cs typeface="Calibri" panose="020F0502020204030204" pitchFamily="34" charset="0"/>
              </a:rPr>
              <a:t>FOTO BIJSNIJDEN</a:t>
            </a:r>
          </a:p>
          <a:p>
            <a:pPr marL="144000" indent="-144000">
              <a:lnSpc>
                <a:spcPct val="120000"/>
              </a:lnSpc>
              <a:buFont typeface="+mj-lt"/>
              <a:buAutoNum type="arabicPeriod"/>
            </a:pPr>
            <a:r>
              <a:rPr lang="nl-NL" sz="950"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Klik op de foto.</a:t>
            </a:r>
          </a:p>
          <a:p>
            <a:pPr marL="144000" indent="-144000">
              <a:lnSpc>
                <a:spcPct val="120000"/>
              </a:lnSpc>
              <a:buFont typeface="+mj-lt"/>
              <a:buAutoNum type="arabicPeriod"/>
            </a:pPr>
            <a:r>
              <a:rPr lang="nl-NL" sz="950"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Klik op de knop </a:t>
            </a:r>
            <a:r>
              <a:rPr lang="nl-NL" sz="950" b="1" u="none" kern="1200"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Foto</a:t>
            </a:r>
            <a:r>
              <a:rPr lang="nl-NL" sz="950" b="1"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 </a:t>
            </a:r>
            <a:r>
              <a:rPr lang="nl-NL" sz="950" b="1" u="none" kern="1200"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bijsnijden</a:t>
            </a:r>
            <a:r>
              <a:rPr lang="nl-NL" sz="950"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a:t>
            </a:r>
          </a:p>
          <a:p>
            <a:pPr marL="144000" indent="-144000">
              <a:lnSpc>
                <a:spcPct val="120000"/>
              </a:lnSpc>
              <a:buFont typeface="+mj-lt"/>
              <a:buAutoNum type="arabicPeriod"/>
            </a:pPr>
            <a:r>
              <a:rPr lang="nl-NL" sz="950"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Houd de </a:t>
            </a:r>
            <a:r>
              <a:rPr lang="nl-NL" sz="950" b="1" u="none" kern="1200"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Shift-toets</a:t>
            </a:r>
            <a:r>
              <a:rPr lang="nl-NL" sz="950"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 ingedrukt en sleep de foto zodat het juiste deel van de foto wordt getoond. </a:t>
            </a:r>
          </a:p>
          <a:p>
            <a:pPr marL="144000" indent="-144000">
              <a:lnSpc>
                <a:spcPct val="120000"/>
              </a:lnSpc>
              <a:buFont typeface="+mj-lt"/>
              <a:buAutoNum type="arabicPeriod"/>
            </a:pPr>
            <a:r>
              <a:rPr lang="nl-NL" sz="950"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Klik naast de dia.</a:t>
            </a:r>
          </a:p>
          <a:p>
            <a:pPr>
              <a:lnSpc>
                <a:spcPct val="120000"/>
              </a:lnSpc>
            </a:pPr>
            <a:endParaRPr lang="nl-NL" sz="950" b="1" kern="1200" cap="all" baseline="0" noProof="1">
              <a:solidFill>
                <a:srgbClr val="4C5960"/>
              </a:solidFill>
              <a:latin typeface="Calibri" panose="020F0502020204030204" pitchFamily="34" charset="0"/>
              <a:ea typeface="Tahoma" panose="020B0604030504040204" pitchFamily="34" charset="0"/>
              <a:cs typeface="Calibri" panose="020F0502020204030204" pitchFamily="34" charset="0"/>
            </a:endParaRPr>
          </a:p>
          <a:p>
            <a:pPr>
              <a:lnSpc>
                <a:spcPct val="120000"/>
              </a:lnSpc>
            </a:pPr>
            <a:endParaRPr lang="nl-NL" sz="950" b="1" kern="1200" cap="all" baseline="0" noProof="1">
              <a:solidFill>
                <a:srgbClr val="4C5960"/>
              </a:solidFill>
              <a:latin typeface="Calibri" panose="020F0502020204030204" pitchFamily="34" charset="0"/>
              <a:ea typeface="Tahoma" panose="020B0604030504040204" pitchFamily="34" charset="0"/>
              <a:cs typeface="Calibri" panose="020F0502020204030204" pitchFamily="34" charset="0"/>
            </a:endParaRPr>
          </a:p>
          <a:p>
            <a:pPr marL="0" algn="l" defTabSz="914400" rtl="0" eaLnBrk="1" latinLnBrk="0" hangingPunct="1">
              <a:lnSpc>
                <a:spcPct val="120000"/>
              </a:lnSpc>
            </a:pPr>
            <a:r>
              <a:rPr lang="nl-NL" sz="950" b="1" kern="1200" cap="all" baseline="0" noProof="1">
                <a:solidFill>
                  <a:schemeClr val="accent1"/>
                </a:solidFill>
                <a:latin typeface="Calibri" panose="020F0502020204030204" pitchFamily="34" charset="0"/>
                <a:ea typeface="+mn-ea"/>
                <a:cs typeface="Calibri" panose="020F0502020204030204" pitchFamily="34" charset="0"/>
              </a:rPr>
              <a:t> FOTO VERVANGEN</a:t>
            </a:r>
          </a:p>
          <a:p>
            <a:pPr marL="144000" indent="-144000">
              <a:lnSpc>
                <a:spcPct val="120000"/>
              </a:lnSpc>
              <a:buFont typeface="+mj-lt"/>
              <a:buAutoNum type="arabicPeriod"/>
            </a:pPr>
            <a:r>
              <a:rPr lang="nl-NL" sz="950"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Klik op de foto.</a:t>
            </a:r>
          </a:p>
          <a:p>
            <a:pPr marL="144000" indent="-144000">
              <a:lnSpc>
                <a:spcPct val="120000"/>
              </a:lnSpc>
              <a:buFont typeface="+mj-lt"/>
              <a:buAutoNum type="arabicPeriod"/>
            </a:pPr>
            <a:r>
              <a:rPr lang="nl-NL" sz="950"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Verwijder de foto door op </a:t>
            </a:r>
            <a:r>
              <a:rPr lang="nl-NL" sz="950" b="1" u="none" kern="1200"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Delete</a:t>
            </a:r>
            <a:r>
              <a:rPr lang="nl-NL" sz="950" b="1"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 </a:t>
            </a:r>
            <a:r>
              <a:rPr lang="nl-NL" sz="950" b="0"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te drukken.</a:t>
            </a:r>
          </a:p>
          <a:p>
            <a:pPr marL="144000" indent="-144000">
              <a:lnSpc>
                <a:spcPct val="120000"/>
              </a:lnSpc>
              <a:buFont typeface="+mj-lt"/>
              <a:buAutoNum type="arabicPeriod"/>
            </a:pPr>
            <a:r>
              <a:rPr lang="nl-NL" sz="950" b="0"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Klik op het afbeeldings-pictogram en voeg de gewenste foto in.</a:t>
            </a:r>
          </a:p>
          <a:p>
            <a:pPr marL="144000" indent="-144000">
              <a:lnSpc>
                <a:spcPct val="120000"/>
              </a:lnSpc>
              <a:buFont typeface="+mj-lt"/>
              <a:buAutoNum type="arabicPeriod"/>
            </a:pPr>
            <a:r>
              <a:rPr lang="nl-NL" sz="950" b="0"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Klik op de knop </a:t>
            </a:r>
            <a:r>
              <a:rPr lang="nl-NL" sz="950" b="1" u="none" kern="1200"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Naar</a:t>
            </a:r>
            <a:r>
              <a:rPr lang="nl-NL" sz="950" b="1"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 </a:t>
            </a:r>
            <a:r>
              <a:rPr lang="nl-NL" sz="950" b="1" u="none" kern="1200"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achtergrond</a:t>
            </a:r>
            <a:r>
              <a:rPr lang="nl-NL" sz="950" b="1"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 </a:t>
            </a:r>
            <a:r>
              <a:rPr lang="nl-NL" sz="950" b="0"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om de foto naar het gekleurde vlak te plaatsen.</a:t>
            </a:r>
            <a:endParaRPr lang="nl-NL" sz="950" baseline="0" noProof="1">
              <a:solidFill>
                <a:srgbClr val="4C5960"/>
              </a:solidFill>
              <a:latin typeface="Calibri" panose="020F0502020204030204" pitchFamily="34" charset="0"/>
              <a:ea typeface="Tahoma" panose="020B0604030504040204" pitchFamily="34" charset="0"/>
              <a:cs typeface="Calibri" panose="020F0502020204030204" pitchFamily="34" charset="0"/>
            </a:endParaRPr>
          </a:p>
          <a:p>
            <a:pPr>
              <a:lnSpc>
                <a:spcPct val="120000"/>
              </a:lnSpc>
            </a:pPr>
            <a:endParaRPr lang="nl-NL" sz="950" baseline="0" noProof="1">
              <a:solidFill>
                <a:srgbClr val="4C5960"/>
              </a:solidFill>
              <a:latin typeface="Calibri" panose="020F0502020204030204" pitchFamily="34" charset="0"/>
              <a:ea typeface="Tahoma" panose="020B0604030504040204" pitchFamily="34" charset="0"/>
              <a:cs typeface="Calibri" panose="020F0502020204030204" pitchFamily="34" charset="0"/>
            </a:endParaRPr>
          </a:p>
          <a:p>
            <a:pPr>
              <a:lnSpc>
                <a:spcPct val="120000"/>
              </a:lnSpc>
            </a:pPr>
            <a:endParaRPr lang="nl-NL" sz="950" baseline="0" noProof="1">
              <a:solidFill>
                <a:srgbClr val="4C5960"/>
              </a:solidFill>
              <a:latin typeface="Calibri" panose="020F0502020204030204" pitchFamily="34" charset="0"/>
              <a:ea typeface="Tahoma" panose="020B0604030504040204" pitchFamily="34" charset="0"/>
              <a:cs typeface="Calibri" panose="020F0502020204030204" pitchFamily="34" charset="0"/>
            </a:endParaRPr>
          </a:p>
          <a:p>
            <a:pPr marL="0" marR="0" lvl="0" indent="0" algn="l" defTabSz="914400" rtl="0" eaLnBrk="1" fontAlgn="auto" latinLnBrk="0" hangingPunct="1">
              <a:lnSpc>
                <a:spcPct val="120000"/>
              </a:lnSpc>
              <a:spcBef>
                <a:spcPts val="0"/>
              </a:spcBef>
              <a:spcAft>
                <a:spcPts val="0"/>
              </a:spcAft>
              <a:buClrTx/>
              <a:buSzTx/>
              <a:buFontTx/>
              <a:buNone/>
              <a:tabLst/>
              <a:defRPr/>
            </a:pPr>
            <a:r>
              <a:rPr lang="nl-NL" sz="950" u="sng" baseline="0" noProof="1">
                <a:solidFill>
                  <a:srgbClr val="4C5960"/>
                </a:solidFill>
                <a:latin typeface="Calibri" panose="020F0502020204030204" pitchFamily="34" charset="0"/>
                <a:cs typeface="Calibri" panose="020F0502020204030204" pitchFamily="34" charset="0"/>
              </a:rPr>
              <a:t>TIP</a:t>
            </a:r>
            <a:r>
              <a:rPr lang="nl-NL" sz="950" baseline="0" noProof="1">
                <a:solidFill>
                  <a:srgbClr val="4C5960"/>
                </a:solidFill>
                <a:latin typeface="Calibri" panose="020F0502020204030204" pitchFamily="34" charset="0"/>
                <a:cs typeface="Calibri" panose="020F0502020204030204" pitchFamily="34" charset="0"/>
              </a:rPr>
              <a:t>: Klik op de knop </a:t>
            </a:r>
            <a:r>
              <a:rPr lang="nl-NL" sz="950" b="1" u="none" kern="1200"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Opnieuw</a:t>
            </a:r>
            <a:r>
              <a:rPr lang="nl-NL" sz="950" b="1"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 </a:t>
            </a:r>
            <a:r>
              <a:rPr lang="nl-NL" sz="950" b="1" u="none" kern="1200"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instellen</a:t>
            </a:r>
            <a:r>
              <a:rPr lang="nl-NL" sz="950" baseline="0" noProof="1">
                <a:solidFill>
                  <a:srgbClr val="4C5960"/>
                </a:solidFill>
                <a:latin typeface="Calibri" panose="020F0502020204030204" pitchFamily="34" charset="0"/>
                <a:cs typeface="Calibri" panose="020F0502020204030204" pitchFamily="34" charset="0"/>
              </a:rPr>
              <a:t> als de foto of het tekstvak niet meer op de juiste positie staan.</a:t>
            </a:r>
          </a:p>
          <a:p>
            <a:pPr>
              <a:lnSpc>
                <a:spcPct val="120000"/>
              </a:lnSpc>
            </a:pPr>
            <a:endParaRPr lang="nl-NL" sz="950" baseline="0" noProof="1">
              <a:solidFill>
                <a:srgbClr val="4C5960"/>
              </a:solidFill>
              <a:latin typeface="Calibri" panose="020F0502020204030204" pitchFamily="34" charset="0"/>
              <a:ea typeface="Tahoma" panose="020B0604030504040204" pitchFamily="34" charset="0"/>
              <a:cs typeface="Calibri" panose="020F0502020204030204" pitchFamily="34" charset="0"/>
            </a:endParaRPr>
          </a:p>
          <a:p>
            <a:pPr marL="108000" indent="-108000">
              <a:lnSpc>
                <a:spcPct val="120000"/>
              </a:lnSpc>
              <a:buFont typeface="+mj-lt"/>
              <a:buAutoNum type="arabicPeriod"/>
            </a:pPr>
            <a:endParaRPr lang="nl-NL" sz="950" baseline="0" noProof="1">
              <a:solidFill>
                <a:srgbClr val="4C5960"/>
              </a:solidFill>
              <a:latin typeface="Calibri" panose="020F0502020204030204" pitchFamily="34" charset="0"/>
              <a:ea typeface="Tahoma" panose="020B0604030504040204" pitchFamily="34" charset="0"/>
              <a:cs typeface="Calibri" panose="020F0502020204030204" pitchFamily="34" charset="0"/>
            </a:endParaRPr>
          </a:p>
        </p:txBody>
      </p:sp>
      <p:sp>
        <p:nvSpPr>
          <p:cNvPr id="11" name="Tijdelijke aanduiding voor tekst 7">
            <a:extLst>
              <a:ext uri="{FF2B5EF4-FFF2-40B4-BE49-F238E27FC236}">
                <a16:creationId xmlns:a16="http://schemas.microsoft.com/office/drawing/2014/main" id="{A1F6E5E1-2305-3266-E22C-BEC518DD1EEF}"/>
              </a:ext>
            </a:extLst>
          </p:cNvPr>
          <p:cNvSpPr>
            <a:spLocks noGrp="1"/>
          </p:cNvSpPr>
          <p:nvPr>
            <p:ph type="body" sz="quarter" idx="14" hasCustomPrompt="1"/>
          </p:nvPr>
        </p:nvSpPr>
        <p:spPr>
          <a:xfrm>
            <a:off x="0" y="4338000"/>
            <a:ext cx="5241600" cy="2520000"/>
          </a:xfrm>
          <a:blipFill>
            <a:blip r:embed="rId2"/>
            <a:srcRect/>
            <a:stretch>
              <a:fillRect t="-3" b="-3"/>
            </a:stretch>
          </a:blipFill>
        </p:spPr>
        <p:txBody>
          <a:bodyPr/>
          <a:lstStyle>
            <a:lvl1pPr>
              <a:defRPr sz="100" b="0"/>
            </a:lvl1pPr>
          </a:lstStyle>
          <a:p>
            <a:pPr lvl="0"/>
            <a:r>
              <a:rPr lang="nl-NL" dirty="0"/>
              <a:t>  </a:t>
            </a:r>
          </a:p>
        </p:txBody>
      </p:sp>
      <p:sp>
        <p:nvSpPr>
          <p:cNvPr id="9" name="Titel 8">
            <a:extLst>
              <a:ext uri="{FF2B5EF4-FFF2-40B4-BE49-F238E27FC236}">
                <a16:creationId xmlns:a16="http://schemas.microsoft.com/office/drawing/2014/main" id="{77EAA19C-510C-D264-33A5-4833612BC7F8}"/>
              </a:ext>
            </a:extLst>
          </p:cNvPr>
          <p:cNvSpPr>
            <a:spLocks noGrp="1"/>
          </p:cNvSpPr>
          <p:nvPr>
            <p:ph type="title" hasCustomPrompt="1"/>
          </p:nvPr>
        </p:nvSpPr>
        <p:spPr>
          <a:xfrm>
            <a:off x="719999" y="5292000"/>
            <a:ext cx="3420000" cy="1080000"/>
          </a:xfrm>
        </p:spPr>
        <p:txBody>
          <a:bodyPr anchor="b" anchorCtr="0"/>
          <a:lstStyle>
            <a:lvl1pPr>
              <a:defRPr/>
            </a:lvl1pPr>
          </a:lstStyle>
          <a:p>
            <a:r>
              <a:rPr lang="nl-NL" dirty="0"/>
              <a:t>Klik voor titel</a:t>
            </a:r>
          </a:p>
        </p:txBody>
      </p:sp>
    </p:spTree>
    <p:extLst>
      <p:ext uri="{BB962C8B-B14F-4D97-AF65-F5344CB8AC3E}">
        <p14:creationId xmlns:p14="http://schemas.microsoft.com/office/powerpoint/2010/main" val="1671825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9076AB-1AC2-CA87-7B6E-221F9F4A54E7}"/>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2A3D5750-B593-41B8-B027-D8B28568D830}"/>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E60734A-712D-A873-4FE9-D02EE31A531E}"/>
              </a:ext>
            </a:extLst>
          </p:cNvPr>
          <p:cNvSpPr>
            <a:spLocks noGrp="1"/>
          </p:cNvSpPr>
          <p:nvPr>
            <p:ph type="dt" sz="half" idx="10"/>
          </p:nvPr>
        </p:nvSpPr>
        <p:spPr/>
        <p:txBody>
          <a:bodyPr/>
          <a:lstStyle/>
          <a:p>
            <a:fld id="{7925E449-07BD-B043-A32F-FD65DECE1D6E}" type="datetimeFigureOut">
              <a:rPr lang="nl-NL" smtClean="0"/>
              <a:t>07-06-2022</a:t>
            </a:fld>
            <a:endParaRPr lang="nl-NL" dirty="0"/>
          </a:p>
        </p:txBody>
      </p:sp>
      <p:sp>
        <p:nvSpPr>
          <p:cNvPr id="5" name="Tijdelijke aanduiding voor voettekst 4">
            <a:extLst>
              <a:ext uri="{FF2B5EF4-FFF2-40B4-BE49-F238E27FC236}">
                <a16:creationId xmlns:a16="http://schemas.microsoft.com/office/drawing/2014/main" id="{2DED90B8-B86F-650D-665A-D893E203CFEC}"/>
              </a:ext>
            </a:extLst>
          </p:cNvPr>
          <p:cNvSpPr>
            <a:spLocks noGrp="1"/>
          </p:cNvSpPr>
          <p:nvPr>
            <p:ph type="ftr" sz="quarter" idx="11"/>
          </p:nvPr>
        </p:nvSpPr>
        <p:spPr/>
        <p:txBody>
          <a:bodyPr/>
          <a:lstStyle/>
          <a:p>
            <a:endParaRPr lang="nl-NL" dirty="0"/>
          </a:p>
        </p:txBody>
      </p:sp>
      <p:sp>
        <p:nvSpPr>
          <p:cNvPr id="6" name="Tijdelijke aanduiding voor dianummer 5">
            <a:extLst>
              <a:ext uri="{FF2B5EF4-FFF2-40B4-BE49-F238E27FC236}">
                <a16:creationId xmlns:a16="http://schemas.microsoft.com/office/drawing/2014/main" id="{8608EEF1-73CE-991D-CFB5-0354B2908A3E}"/>
              </a:ext>
            </a:extLst>
          </p:cNvPr>
          <p:cNvSpPr>
            <a:spLocks noGrp="1"/>
          </p:cNvSpPr>
          <p:nvPr>
            <p:ph type="sldNum" sz="quarter" idx="12"/>
          </p:nvPr>
        </p:nvSpPr>
        <p:spPr/>
        <p:txBody>
          <a:bodyPr/>
          <a:lstStyle/>
          <a:p>
            <a:fld id="{2688E2A7-0236-EF46-A93E-9B1DD53D7444}" type="slidenum">
              <a:rPr lang="nl-NL" smtClean="0"/>
              <a:t>‹nr.›</a:t>
            </a:fld>
            <a:endParaRPr lang="nl-NL" dirty="0"/>
          </a:p>
        </p:txBody>
      </p:sp>
    </p:spTree>
    <p:extLst>
      <p:ext uri="{BB962C8B-B14F-4D97-AF65-F5344CB8AC3E}">
        <p14:creationId xmlns:p14="http://schemas.microsoft.com/office/powerpoint/2010/main" val="2871081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294680-2CF0-3864-3A78-A52DD761DF85}"/>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CA82E06A-F81A-D418-DBB8-A608ACDEE5D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FC7EA28A-01E0-77B5-E714-8E99C5E32145}"/>
              </a:ext>
            </a:extLst>
          </p:cNvPr>
          <p:cNvSpPr>
            <a:spLocks noGrp="1"/>
          </p:cNvSpPr>
          <p:nvPr>
            <p:ph type="dt" sz="half" idx="10"/>
          </p:nvPr>
        </p:nvSpPr>
        <p:spPr/>
        <p:txBody>
          <a:bodyPr/>
          <a:lstStyle/>
          <a:p>
            <a:fld id="{7925E449-07BD-B043-A32F-FD65DECE1D6E}" type="datetimeFigureOut">
              <a:rPr lang="nl-NL" smtClean="0"/>
              <a:t>07-06-2022</a:t>
            </a:fld>
            <a:endParaRPr lang="nl-NL" dirty="0"/>
          </a:p>
        </p:txBody>
      </p:sp>
      <p:sp>
        <p:nvSpPr>
          <p:cNvPr id="5" name="Tijdelijke aanduiding voor voettekst 4">
            <a:extLst>
              <a:ext uri="{FF2B5EF4-FFF2-40B4-BE49-F238E27FC236}">
                <a16:creationId xmlns:a16="http://schemas.microsoft.com/office/drawing/2014/main" id="{C093DCB6-FDF2-5D37-E389-480E1C9C92C7}"/>
              </a:ext>
            </a:extLst>
          </p:cNvPr>
          <p:cNvSpPr>
            <a:spLocks noGrp="1"/>
          </p:cNvSpPr>
          <p:nvPr>
            <p:ph type="ftr" sz="quarter" idx="11"/>
          </p:nvPr>
        </p:nvSpPr>
        <p:spPr/>
        <p:txBody>
          <a:bodyPr/>
          <a:lstStyle/>
          <a:p>
            <a:endParaRPr lang="nl-NL" dirty="0"/>
          </a:p>
        </p:txBody>
      </p:sp>
      <p:sp>
        <p:nvSpPr>
          <p:cNvPr id="6" name="Tijdelijke aanduiding voor dianummer 5">
            <a:extLst>
              <a:ext uri="{FF2B5EF4-FFF2-40B4-BE49-F238E27FC236}">
                <a16:creationId xmlns:a16="http://schemas.microsoft.com/office/drawing/2014/main" id="{5C57D0E7-0F42-368D-CE87-906F69F5C555}"/>
              </a:ext>
            </a:extLst>
          </p:cNvPr>
          <p:cNvSpPr>
            <a:spLocks noGrp="1"/>
          </p:cNvSpPr>
          <p:nvPr>
            <p:ph type="sldNum" sz="quarter" idx="12"/>
          </p:nvPr>
        </p:nvSpPr>
        <p:spPr/>
        <p:txBody>
          <a:bodyPr/>
          <a:lstStyle/>
          <a:p>
            <a:fld id="{2688E2A7-0236-EF46-A93E-9B1DD53D7444}" type="slidenum">
              <a:rPr lang="nl-NL" smtClean="0"/>
              <a:t>‹nr.›</a:t>
            </a:fld>
            <a:endParaRPr lang="nl-NL" dirty="0"/>
          </a:p>
        </p:txBody>
      </p:sp>
    </p:spTree>
    <p:extLst>
      <p:ext uri="{BB962C8B-B14F-4D97-AF65-F5344CB8AC3E}">
        <p14:creationId xmlns:p14="http://schemas.microsoft.com/office/powerpoint/2010/main" val="2434248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29B3C8-0D68-7404-C893-7D96F95F129C}"/>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4B7004B2-1291-5849-DA7F-D71F1666DFEF}"/>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10B0F911-B91C-2591-5814-25B67EB15042}"/>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6BAC4D93-DBC2-D571-5FA4-9EBEC55A0E4F}"/>
              </a:ext>
            </a:extLst>
          </p:cNvPr>
          <p:cNvSpPr>
            <a:spLocks noGrp="1"/>
          </p:cNvSpPr>
          <p:nvPr>
            <p:ph type="dt" sz="half" idx="10"/>
          </p:nvPr>
        </p:nvSpPr>
        <p:spPr/>
        <p:txBody>
          <a:bodyPr/>
          <a:lstStyle/>
          <a:p>
            <a:fld id="{7925E449-07BD-B043-A32F-FD65DECE1D6E}" type="datetimeFigureOut">
              <a:rPr lang="nl-NL" smtClean="0"/>
              <a:t>07-06-2022</a:t>
            </a:fld>
            <a:endParaRPr lang="nl-NL" dirty="0"/>
          </a:p>
        </p:txBody>
      </p:sp>
      <p:sp>
        <p:nvSpPr>
          <p:cNvPr id="6" name="Tijdelijke aanduiding voor voettekst 5">
            <a:extLst>
              <a:ext uri="{FF2B5EF4-FFF2-40B4-BE49-F238E27FC236}">
                <a16:creationId xmlns:a16="http://schemas.microsoft.com/office/drawing/2014/main" id="{6FBB1F6D-5D5A-C562-9462-C40A249B485C}"/>
              </a:ext>
            </a:extLst>
          </p:cNvPr>
          <p:cNvSpPr>
            <a:spLocks noGrp="1"/>
          </p:cNvSpPr>
          <p:nvPr>
            <p:ph type="ftr" sz="quarter" idx="11"/>
          </p:nvPr>
        </p:nvSpPr>
        <p:spPr/>
        <p:txBody>
          <a:bodyPr/>
          <a:lstStyle/>
          <a:p>
            <a:endParaRPr lang="nl-NL" dirty="0"/>
          </a:p>
        </p:txBody>
      </p:sp>
      <p:sp>
        <p:nvSpPr>
          <p:cNvPr id="7" name="Tijdelijke aanduiding voor dianummer 6">
            <a:extLst>
              <a:ext uri="{FF2B5EF4-FFF2-40B4-BE49-F238E27FC236}">
                <a16:creationId xmlns:a16="http://schemas.microsoft.com/office/drawing/2014/main" id="{2C34A4BD-06B5-9960-BE23-482AB9654490}"/>
              </a:ext>
            </a:extLst>
          </p:cNvPr>
          <p:cNvSpPr>
            <a:spLocks noGrp="1"/>
          </p:cNvSpPr>
          <p:nvPr>
            <p:ph type="sldNum" sz="quarter" idx="12"/>
          </p:nvPr>
        </p:nvSpPr>
        <p:spPr/>
        <p:txBody>
          <a:bodyPr/>
          <a:lstStyle/>
          <a:p>
            <a:fld id="{2688E2A7-0236-EF46-A93E-9B1DD53D7444}" type="slidenum">
              <a:rPr lang="nl-NL" smtClean="0"/>
              <a:t>‹nr.›</a:t>
            </a:fld>
            <a:endParaRPr lang="nl-NL" dirty="0"/>
          </a:p>
        </p:txBody>
      </p:sp>
    </p:spTree>
    <p:extLst>
      <p:ext uri="{BB962C8B-B14F-4D97-AF65-F5344CB8AC3E}">
        <p14:creationId xmlns:p14="http://schemas.microsoft.com/office/powerpoint/2010/main" val="23631978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31BC5E-155A-2DEA-CA52-802E16D97FD4}"/>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CF2EBAAA-99C1-30B6-6B34-C04936F159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C2B23D86-6B90-5590-DF8A-C218EB3D6649}"/>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65F48251-A1C6-8723-D99E-4559BA2A6A1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96A1379C-AF15-7060-C808-9F2D7D04D1B4}"/>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BA9CD5C0-7E90-01A8-7BD5-4E769FE18C16}"/>
              </a:ext>
            </a:extLst>
          </p:cNvPr>
          <p:cNvSpPr>
            <a:spLocks noGrp="1"/>
          </p:cNvSpPr>
          <p:nvPr>
            <p:ph type="dt" sz="half" idx="10"/>
          </p:nvPr>
        </p:nvSpPr>
        <p:spPr/>
        <p:txBody>
          <a:bodyPr/>
          <a:lstStyle/>
          <a:p>
            <a:fld id="{7925E449-07BD-B043-A32F-FD65DECE1D6E}" type="datetimeFigureOut">
              <a:rPr lang="nl-NL" smtClean="0"/>
              <a:t>07-06-2022</a:t>
            </a:fld>
            <a:endParaRPr lang="nl-NL" dirty="0"/>
          </a:p>
        </p:txBody>
      </p:sp>
      <p:sp>
        <p:nvSpPr>
          <p:cNvPr id="8" name="Tijdelijke aanduiding voor voettekst 7">
            <a:extLst>
              <a:ext uri="{FF2B5EF4-FFF2-40B4-BE49-F238E27FC236}">
                <a16:creationId xmlns:a16="http://schemas.microsoft.com/office/drawing/2014/main" id="{95CAE342-DB36-BB5A-51F8-FC59EDE3A5B7}"/>
              </a:ext>
            </a:extLst>
          </p:cNvPr>
          <p:cNvSpPr>
            <a:spLocks noGrp="1"/>
          </p:cNvSpPr>
          <p:nvPr>
            <p:ph type="ftr" sz="quarter" idx="11"/>
          </p:nvPr>
        </p:nvSpPr>
        <p:spPr/>
        <p:txBody>
          <a:bodyPr/>
          <a:lstStyle/>
          <a:p>
            <a:endParaRPr lang="nl-NL" dirty="0"/>
          </a:p>
        </p:txBody>
      </p:sp>
      <p:sp>
        <p:nvSpPr>
          <p:cNvPr id="9" name="Tijdelijke aanduiding voor dianummer 8">
            <a:extLst>
              <a:ext uri="{FF2B5EF4-FFF2-40B4-BE49-F238E27FC236}">
                <a16:creationId xmlns:a16="http://schemas.microsoft.com/office/drawing/2014/main" id="{ED24409F-5436-A3DD-3F5F-19048762D6DA}"/>
              </a:ext>
            </a:extLst>
          </p:cNvPr>
          <p:cNvSpPr>
            <a:spLocks noGrp="1"/>
          </p:cNvSpPr>
          <p:nvPr>
            <p:ph type="sldNum" sz="quarter" idx="12"/>
          </p:nvPr>
        </p:nvSpPr>
        <p:spPr/>
        <p:txBody>
          <a:bodyPr/>
          <a:lstStyle/>
          <a:p>
            <a:fld id="{2688E2A7-0236-EF46-A93E-9B1DD53D7444}" type="slidenum">
              <a:rPr lang="nl-NL" smtClean="0"/>
              <a:t>‹nr.›</a:t>
            </a:fld>
            <a:endParaRPr lang="nl-NL" dirty="0"/>
          </a:p>
        </p:txBody>
      </p:sp>
    </p:spTree>
    <p:extLst>
      <p:ext uri="{BB962C8B-B14F-4D97-AF65-F5344CB8AC3E}">
        <p14:creationId xmlns:p14="http://schemas.microsoft.com/office/powerpoint/2010/main" val="31067111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12F4F7-3D12-6046-2A73-C397D94E55DA}"/>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772D234A-0400-67F1-30CC-4688C70200DB}"/>
              </a:ext>
            </a:extLst>
          </p:cNvPr>
          <p:cNvSpPr>
            <a:spLocks noGrp="1"/>
          </p:cNvSpPr>
          <p:nvPr>
            <p:ph type="dt" sz="half" idx="10"/>
          </p:nvPr>
        </p:nvSpPr>
        <p:spPr/>
        <p:txBody>
          <a:bodyPr/>
          <a:lstStyle/>
          <a:p>
            <a:fld id="{7925E449-07BD-B043-A32F-FD65DECE1D6E}" type="datetimeFigureOut">
              <a:rPr lang="nl-NL" smtClean="0"/>
              <a:t>07-06-2022</a:t>
            </a:fld>
            <a:endParaRPr lang="nl-NL" dirty="0"/>
          </a:p>
        </p:txBody>
      </p:sp>
      <p:sp>
        <p:nvSpPr>
          <p:cNvPr id="4" name="Tijdelijke aanduiding voor voettekst 3">
            <a:extLst>
              <a:ext uri="{FF2B5EF4-FFF2-40B4-BE49-F238E27FC236}">
                <a16:creationId xmlns:a16="http://schemas.microsoft.com/office/drawing/2014/main" id="{87E29203-8503-D8D0-F22B-B46979D1A132}"/>
              </a:ext>
            </a:extLst>
          </p:cNvPr>
          <p:cNvSpPr>
            <a:spLocks noGrp="1"/>
          </p:cNvSpPr>
          <p:nvPr>
            <p:ph type="ftr" sz="quarter" idx="11"/>
          </p:nvPr>
        </p:nvSpPr>
        <p:spPr/>
        <p:txBody>
          <a:bodyPr/>
          <a:lstStyle/>
          <a:p>
            <a:endParaRPr lang="nl-NL" dirty="0"/>
          </a:p>
        </p:txBody>
      </p:sp>
      <p:sp>
        <p:nvSpPr>
          <p:cNvPr id="5" name="Tijdelijke aanduiding voor dianummer 4">
            <a:extLst>
              <a:ext uri="{FF2B5EF4-FFF2-40B4-BE49-F238E27FC236}">
                <a16:creationId xmlns:a16="http://schemas.microsoft.com/office/drawing/2014/main" id="{ED9EAB36-88C3-A3EB-A5CB-FA6F588F38E1}"/>
              </a:ext>
            </a:extLst>
          </p:cNvPr>
          <p:cNvSpPr>
            <a:spLocks noGrp="1"/>
          </p:cNvSpPr>
          <p:nvPr>
            <p:ph type="sldNum" sz="quarter" idx="12"/>
          </p:nvPr>
        </p:nvSpPr>
        <p:spPr/>
        <p:txBody>
          <a:bodyPr/>
          <a:lstStyle/>
          <a:p>
            <a:fld id="{2688E2A7-0236-EF46-A93E-9B1DD53D7444}" type="slidenum">
              <a:rPr lang="nl-NL" smtClean="0"/>
              <a:t>‹nr.›</a:t>
            </a:fld>
            <a:endParaRPr lang="nl-NL" dirty="0"/>
          </a:p>
        </p:txBody>
      </p:sp>
    </p:spTree>
    <p:extLst>
      <p:ext uri="{BB962C8B-B14F-4D97-AF65-F5344CB8AC3E}">
        <p14:creationId xmlns:p14="http://schemas.microsoft.com/office/powerpoint/2010/main" val="36596065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D6E692E2-754F-3C3E-28F7-F813F244913E}"/>
              </a:ext>
            </a:extLst>
          </p:cNvPr>
          <p:cNvSpPr>
            <a:spLocks noGrp="1"/>
          </p:cNvSpPr>
          <p:nvPr>
            <p:ph type="dt" sz="half" idx="10"/>
          </p:nvPr>
        </p:nvSpPr>
        <p:spPr/>
        <p:txBody>
          <a:bodyPr/>
          <a:lstStyle/>
          <a:p>
            <a:fld id="{7925E449-07BD-B043-A32F-FD65DECE1D6E}" type="datetimeFigureOut">
              <a:rPr lang="nl-NL" smtClean="0"/>
              <a:t>07-06-2022</a:t>
            </a:fld>
            <a:endParaRPr lang="nl-NL" dirty="0"/>
          </a:p>
        </p:txBody>
      </p:sp>
      <p:sp>
        <p:nvSpPr>
          <p:cNvPr id="3" name="Tijdelijke aanduiding voor voettekst 2">
            <a:extLst>
              <a:ext uri="{FF2B5EF4-FFF2-40B4-BE49-F238E27FC236}">
                <a16:creationId xmlns:a16="http://schemas.microsoft.com/office/drawing/2014/main" id="{B39F1E5E-8003-FCC0-3383-BE7D5FA36208}"/>
              </a:ext>
            </a:extLst>
          </p:cNvPr>
          <p:cNvSpPr>
            <a:spLocks noGrp="1"/>
          </p:cNvSpPr>
          <p:nvPr>
            <p:ph type="ftr" sz="quarter" idx="11"/>
          </p:nvPr>
        </p:nvSpPr>
        <p:spPr/>
        <p:txBody>
          <a:bodyPr/>
          <a:lstStyle/>
          <a:p>
            <a:endParaRPr lang="nl-NL" dirty="0"/>
          </a:p>
        </p:txBody>
      </p:sp>
      <p:sp>
        <p:nvSpPr>
          <p:cNvPr id="4" name="Tijdelijke aanduiding voor dianummer 3">
            <a:extLst>
              <a:ext uri="{FF2B5EF4-FFF2-40B4-BE49-F238E27FC236}">
                <a16:creationId xmlns:a16="http://schemas.microsoft.com/office/drawing/2014/main" id="{BFDC3E57-6AB3-9622-3DCC-45C4C76F859D}"/>
              </a:ext>
            </a:extLst>
          </p:cNvPr>
          <p:cNvSpPr>
            <a:spLocks noGrp="1"/>
          </p:cNvSpPr>
          <p:nvPr>
            <p:ph type="sldNum" sz="quarter" idx="12"/>
          </p:nvPr>
        </p:nvSpPr>
        <p:spPr/>
        <p:txBody>
          <a:bodyPr/>
          <a:lstStyle/>
          <a:p>
            <a:fld id="{2688E2A7-0236-EF46-A93E-9B1DD53D7444}" type="slidenum">
              <a:rPr lang="nl-NL" smtClean="0"/>
              <a:t>‹nr.›</a:t>
            </a:fld>
            <a:endParaRPr lang="nl-NL" dirty="0"/>
          </a:p>
        </p:txBody>
      </p:sp>
    </p:spTree>
    <p:extLst>
      <p:ext uri="{BB962C8B-B14F-4D97-AF65-F5344CB8AC3E}">
        <p14:creationId xmlns:p14="http://schemas.microsoft.com/office/powerpoint/2010/main" val="40090526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6F2BB2-D222-C99D-C71D-188D9EFE95D8}"/>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00B15E8E-CD06-5B8A-3611-F934D625468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41789D41-3B6E-23E9-2270-4966CA61F2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28763274-E1F8-58E1-4C38-28E85C550794}"/>
              </a:ext>
            </a:extLst>
          </p:cNvPr>
          <p:cNvSpPr>
            <a:spLocks noGrp="1"/>
          </p:cNvSpPr>
          <p:nvPr>
            <p:ph type="dt" sz="half" idx="10"/>
          </p:nvPr>
        </p:nvSpPr>
        <p:spPr/>
        <p:txBody>
          <a:bodyPr/>
          <a:lstStyle/>
          <a:p>
            <a:fld id="{7925E449-07BD-B043-A32F-FD65DECE1D6E}" type="datetimeFigureOut">
              <a:rPr lang="nl-NL" smtClean="0"/>
              <a:t>07-06-2022</a:t>
            </a:fld>
            <a:endParaRPr lang="nl-NL" dirty="0"/>
          </a:p>
        </p:txBody>
      </p:sp>
      <p:sp>
        <p:nvSpPr>
          <p:cNvPr id="6" name="Tijdelijke aanduiding voor voettekst 5">
            <a:extLst>
              <a:ext uri="{FF2B5EF4-FFF2-40B4-BE49-F238E27FC236}">
                <a16:creationId xmlns:a16="http://schemas.microsoft.com/office/drawing/2014/main" id="{2E9C25B2-CE28-E19F-4B58-82610C12FAA5}"/>
              </a:ext>
            </a:extLst>
          </p:cNvPr>
          <p:cNvSpPr>
            <a:spLocks noGrp="1"/>
          </p:cNvSpPr>
          <p:nvPr>
            <p:ph type="ftr" sz="quarter" idx="11"/>
          </p:nvPr>
        </p:nvSpPr>
        <p:spPr/>
        <p:txBody>
          <a:bodyPr/>
          <a:lstStyle/>
          <a:p>
            <a:endParaRPr lang="nl-NL" dirty="0"/>
          </a:p>
        </p:txBody>
      </p:sp>
      <p:sp>
        <p:nvSpPr>
          <p:cNvPr id="7" name="Tijdelijke aanduiding voor dianummer 6">
            <a:extLst>
              <a:ext uri="{FF2B5EF4-FFF2-40B4-BE49-F238E27FC236}">
                <a16:creationId xmlns:a16="http://schemas.microsoft.com/office/drawing/2014/main" id="{EBDD3156-C0AC-46D8-970D-65B5536AC3EC}"/>
              </a:ext>
            </a:extLst>
          </p:cNvPr>
          <p:cNvSpPr>
            <a:spLocks noGrp="1"/>
          </p:cNvSpPr>
          <p:nvPr>
            <p:ph type="sldNum" sz="quarter" idx="12"/>
          </p:nvPr>
        </p:nvSpPr>
        <p:spPr/>
        <p:txBody>
          <a:bodyPr/>
          <a:lstStyle/>
          <a:p>
            <a:fld id="{2688E2A7-0236-EF46-A93E-9B1DD53D7444}" type="slidenum">
              <a:rPr lang="nl-NL" smtClean="0"/>
              <a:t>‹nr.›</a:t>
            </a:fld>
            <a:endParaRPr lang="nl-NL" dirty="0"/>
          </a:p>
        </p:txBody>
      </p:sp>
    </p:spTree>
    <p:extLst>
      <p:ext uri="{BB962C8B-B14F-4D97-AF65-F5344CB8AC3E}">
        <p14:creationId xmlns:p14="http://schemas.microsoft.com/office/powerpoint/2010/main" val="39811434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6A90C7-736B-5FFA-1E86-346ACD015DFE}"/>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31951B41-162D-B23C-A8E5-AA8820B15FA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a:extLst>
              <a:ext uri="{FF2B5EF4-FFF2-40B4-BE49-F238E27FC236}">
                <a16:creationId xmlns:a16="http://schemas.microsoft.com/office/drawing/2014/main" id="{88A893FB-DA15-A1DD-CADD-DEF931A654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73928A50-01FC-1DD2-C09A-DFF1B2FE7C3B}"/>
              </a:ext>
            </a:extLst>
          </p:cNvPr>
          <p:cNvSpPr>
            <a:spLocks noGrp="1"/>
          </p:cNvSpPr>
          <p:nvPr>
            <p:ph type="dt" sz="half" idx="10"/>
          </p:nvPr>
        </p:nvSpPr>
        <p:spPr/>
        <p:txBody>
          <a:bodyPr/>
          <a:lstStyle/>
          <a:p>
            <a:fld id="{7925E449-07BD-B043-A32F-FD65DECE1D6E}" type="datetimeFigureOut">
              <a:rPr lang="nl-NL" smtClean="0"/>
              <a:t>07-06-2022</a:t>
            </a:fld>
            <a:endParaRPr lang="nl-NL" dirty="0"/>
          </a:p>
        </p:txBody>
      </p:sp>
      <p:sp>
        <p:nvSpPr>
          <p:cNvPr id="6" name="Tijdelijke aanduiding voor voettekst 5">
            <a:extLst>
              <a:ext uri="{FF2B5EF4-FFF2-40B4-BE49-F238E27FC236}">
                <a16:creationId xmlns:a16="http://schemas.microsoft.com/office/drawing/2014/main" id="{968AC103-CE64-7FD9-F0CA-CFD8139B968A}"/>
              </a:ext>
            </a:extLst>
          </p:cNvPr>
          <p:cNvSpPr>
            <a:spLocks noGrp="1"/>
          </p:cNvSpPr>
          <p:nvPr>
            <p:ph type="ftr" sz="quarter" idx="11"/>
          </p:nvPr>
        </p:nvSpPr>
        <p:spPr/>
        <p:txBody>
          <a:bodyPr/>
          <a:lstStyle/>
          <a:p>
            <a:endParaRPr lang="nl-NL" dirty="0"/>
          </a:p>
        </p:txBody>
      </p:sp>
      <p:sp>
        <p:nvSpPr>
          <p:cNvPr id="7" name="Tijdelijke aanduiding voor dianummer 6">
            <a:extLst>
              <a:ext uri="{FF2B5EF4-FFF2-40B4-BE49-F238E27FC236}">
                <a16:creationId xmlns:a16="http://schemas.microsoft.com/office/drawing/2014/main" id="{9D9E1183-58D5-35EB-FD55-B38CDD38DAAF}"/>
              </a:ext>
            </a:extLst>
          </p:cNvPr>
          <p:cNvSpPr>
            <a:spLocks noGrp="1"/>
          </p:cNvSpPr>
          <p:nvPr>
            <p:ph type="sldNum" sz="quarter" idx="12"/>
          </p:nvPr>
        </p:nvSpPr>
        <p:spPr/>
        <p:txBody>
          <a:bodyPr/>
          <a:lstStyle/>
          <a:p>
            <a:fld id="{2688E2A7-0236-EF46-A93E-9B1DD53D7444}" type="slidenum">
              <a:rPr lang="nl-NL" smtClean="0"/>
              <a:t>‹nr.›</a:t>
            </a:fld>
            <a:endParaRPr lang="nl-NL" dirty="0"/>
          </a:p>
        </p:txBody>
      </p:sp>
    </p:spTree>
    <p:extLst>
      <p:ext uri="{BB962C8B-B14F-4D97-AF65-F5344CB8AC3E}">
        <p14:creationId xmlns:p14="http://schemas.microsoft.com/office/powerpoint/2010/main" val="39628550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163C8CB6-7FB2-2DDC-26B5-C03E36011B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5D38C5C7-3FAF-93F6-643F-A69665D9D8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8440FAD-0B68-20C5-F27B-0B8A59087A7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25E449-07BD-B043-A32F-FD65DECE1D6E}" type="datetimeFigureOut">
              <a:rPr lang="nl-NL" smtClean="0"/>
              <a:t>07-06-2022</a:t>
            </a:fld>
            <a:endParaRPr lang="nl-NL" dirty="0"/>
          </a:p>
        </p:txBody>
      </p:sp>
      <p:sp>
        <p:nvSpPr>
          <p:cNvPr id="5" name="Tijdelijke aanduiding voor voettekst 4">
            <a:extLst>
              <a:ext uri="{FF2B5EF4-FFF2-40B4-BE49-F238E27FC236}">
                <a16:creationId xmlns:a16="http://schemas.microsoft.com/office/drawing/2014/main" id="{CFA9A083-E849-334D-0808-A308396A60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a:extLst>
              <a:ext uri="{FF2B5EF4-FFF2-40B4-BE49-F238E27FC236}">
                <a16:creationId xmlns:a16="http://schemas.microsoft.com/office/drawing/2014/main" id="{16BB1463-274B-84A6-7B03-45EA4C112AA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88E2A7-0236-EF46-A93E-9B1DD53D7444}" type="slidenum">
              <a:rPr lang="nl-NL" smtClean="0"/>
              <a:t>‹nr.›</a:t>
            </a:fld>
            <a:endParaRPr lang="nl-NL" dirty="0"/>
          </a:p>
        </p:txBody>
      </p:sp>
    </p:spTree>
    <p:extLst>
      <p:ext uri="{BB962C8B-B14F-4D97-AF65-F5344CB8AC3E}">
        <p14:creationId xmlns:p14="http://schemas.microsoft.com/office/powerpoint/2010/main" val="30350852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sterktechniekonderwijs.nl/nieuws/terugblik-sto-live-de-nieuwe-leerweg-en-het-programma-tiv-en-tt"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www.platformsvmbo.nl/actueel/spv-adviseert-de-minister-over-de-toekomst-van-de-beroepsgerichte-programmas-vmbo"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Tijdelijke aanduiding voor afbeelding 9" descr="Afbeelding met vloer, binnen, gebouw&#10;&#10;Automatisch gegenereerde beschrijving">
            <a:extLst>
              <a:ext uri="{FF2B5EF4-FFF2-40B4-BE49-F238E27FC236}">
                <a16:creationId xmlns:a16="http://schemas.microsoft.com/office/drawing/2014/main" id="{0472FCC1-B532-ACE0-0293-803F811DFEDB}"/>
              </a:ext>
            </a:extLst>
          </p:cNvPr>
          <p:cNvPicPr>
            <a:picLocks noGrp="1" noChangeAspect="1"/>
          </p:cNvPicPr>
          <p:nvPr>
            <p:ph type="pic" sz="quarter" idx="17"/>
          </p:nvPr>
        </p:nvPicPr>
        <p:blipFill>
          <a:blip r:embed="rId2">
            <a:extLst>
              <a:ext uri="{28A0092B-C50C-407E-A947-70E740481C1C}">
                <a14:useLocalDpi xmlns:a14="http://schemas.microsoft.com/office/drawing/2010/main" val="0"/>
              </a:ext>
            </a:extLst>
          </a:blip>
          <a:srcRect t="7614" b="7614"/>
          <a:stretch>
            <a:fillRect/>
          </a:stretch>
        </p:blipFill>
        <p:spPr/>
      </p:pic>
      <p:sp>
        <p:nvSpPr>
          <p:cNvPr id="8" name="Tijdelijke aanduiding voor tekst 7">
            <a:extLst>
              <a:ext uri="{FF2B5EF4-FFF2-40B4-BE49-F238E27FC236}">
                <a16:creationId xmlns:a16="http://schemas.microsoft.com/office/drawing/2014/main" id="{43776F43-D8D0-5369-3977-749809772734}"/>
              </a:ext>
            </a:extLst>
          </p:cNvPr>
          <p:cNvSpPr>
            <a:spLocks noGrp="1"/>
          </p:cNvSpPr>
          <p:nvPr>
            <p:ph type="body" sz="quarter" idx="18"/>
          </p:nvPr>
        </p:nvSpPr>
        <p:spPr/>
        <p:txBody>
          <a:bodyPr/>
          <a:lstStyle/>
          <a:p>
            <a:endParaRPr lang="nl-NL" dirty="0"/>
          </a:p>
        </p:txBody>
      </p:sp>
      <p:sp>
        <p:nvSpPr>
          <p:cNvPr id="6" name="Tijdelijke aanduiding voor tekst 5">
            <a:extLst>
              <a:ext uri="{FF2B5EF4-FFF2-40B4-BE49-F238E27FC236}">
                <a16:creationId xmlns:a16="http://schemas.microsoft.com/office/drawing/2014/main" id="{C27A4BC6-C6E0-5F0A-4A55-4778B6D7CB91}"/>
              </a:ext>
            </a:extLst>
          </p:cNvPr>
          <p:cNvSpPr>
            <a:spLocks noGrp="1"/>
          </p:cNvSpPr>
          <p:nvPr>
            <p:ph type="body" sz="quarter" idx="14"/>
          </p:nvPr>
        </p:nvSpPr>
        <p:spPr/>
        <p:txBody>
          <a:bodyPr/>
          <a:lstStyle/>
          <a:p>
            <a:endParaRPr lang="nl-NL" dirty="0"/>
          </a:p>
        </p:txBody>
      </p:sp>
      <p:sp>
        <p:nvSpPr>
          <p:cNvPr id="4" name="Ondertitel 3">
            <a:extLst>
              <a:ext uri="{FF2B5EF4-FFF2-40B4-BE49-F238E27FC236}">
                <a16:creationId xmlns:a16="http://schemas.microsoft.com/office/drawing/2014/main" id="{C0DA8C88-1C90-43FB-1BF9-2C84C09DE78A}"/>
              </a:ext>
            </a:extLst>
          </p:cNvPr>
          <p:cNvSpPr>
            <a:spLocks noGrp="1"/>
          </p:cNvSpPr>
          <p:nvPr>
            <p:ph type="subTitle" idx="1"/>
          </p:nvPr>
        </p:nvSpPr>
        <p:spPr/>
        <p:txBody>
          <a:bodyPr/>
          <a:lstStyle/>
          <a:p>
            <a:r>
              <a:rPr lang="nl-NL" dirty="0"/>
              <a:t>Jacqueline Kerkhoffs</a:t>
            </a:r>
          </a:p>
        </p:txBody>
      </p:sp>
      <p:sp>
        <p:nvSpPr>
          <p:cNvPr id="3" name="Titel 2">
            <a:extLst>
              <a:ext uri="{FF2B5EF4-FFF2-40B4-BE49-F238E27FC236}">
                <a16:creationId xmlns:a16="http://schemas.microsoft.com/office/drawing/2014/main" id="{0F5202FC-3A1D-C748-9097-A3BC417584C0}"/>
              </a:ext>
            </a:extLst>
          </p:cNvPr>
          <p:cNvSpPr>
            <a:spLocks noGrp="1"/>
          </p:cNvSpPr>
          <p:nvPr>
            <p:ph type="ctrTitle"/>
          </p:nvPr>
        </p:nvSpPr>
        <p:spPr/>
        <p:txBody>
          <a:bodyPr>
            <a:normAutofit fontScale="90000"/>
          </a:bodyPr>
          <a:lstStyle/>
          <a:p>
            <a:r>
              <a:rPr lang="nl-NL" dirty="0"/>
              <a:t>Actuele ontwikkelingen</a:t>
            </a:r>
            <a:br>
              <a:rPr lang="nl-NL" dirty="0"/>
            </a:br>
            <a:r>
              <a:rPr lang="nl-NL" dirty="0"/>
              <a:t>in het vmbo</a:t>
            </a:r>
          </a:p>
        </p:txBody>
      </p:sp>
      <p:sp>
        <p:nvSpPr>
          <p:cNvPr id="5" name="Tijdelijke aanduiding voor tekst 4">
            <a:extLst>
              <a:ext uri="{FF2B5EF4-FFF2-40B4-BE49-F238E27FC236}">
                <a16:creationId xmlns:a16="http://schemas.microsoft.com/office/drawing/2014/main" id="{70197F72-1E42-9297-5BC0-96659B428D9B}"/>
              </a:ext>
            </a:extLst>
          </p:cNvPr>
          <p:cNvSpPr>
            <a:spLocks noGrp="1"/>
          </p:cNvSpPr>
          <p:nvPr>
            <p:ph type="body" sz="quarter" idx="13"/>
          </p:nvPr>
        </p:nvSpPr>
        <p:spPr/>
        <p:txBody>
          <a:bodyPr/>
          <a:lstStyle/>
          <a:p>
            <a:pPr marL="0" indent="0">
              <a:buNone/>
            </a:pPr>
            <a:r>
              <a:rPr lang="nl-NL" dirty="0"/>
              <a:t>1 juni 2022 </a:t>
            </a:r>
          </a:p>
        </p:txBody>
      </p:sp>
      <p:sp>
        <p:nvSpPr>
          <p:cNvPr id="7" name="Tijdelijke aanduiding voor tekst 6">
            <a:extLst>
              <a:ext uri="{FF2B5EF4-FFF2-40B4-BE49-F238E27FC236}">
                <a16:creationId xmlns:a16="http://schemas.microsoft.com/office/drawing/2014/main" id="{EC0A85FE-309A-C6E4-9287-96B497C99FF7}"/>
              </a:ext>
            </a:extLst>
          </p:cNvPr>
          <p:cNvSpPr>
            <a:spLocks noGrp="1"/>
          </p:cNvSpPr>
          <p:nvPr>
            <p:ph type="body" sz="quarter" idx="16"/>
          </p:nvPr>
        </p:nvSpPr>
        <p:spPr/>
        <p:txBody>
          <a:bodyPr/>
          <a:lstStyle/>
          <a:p>
            <a:endParaRPr lang="nl-NL" dirty="0"/>
          </a:p>
        </p:txBody>
      </p:sp>
    </p:spTree>
    <p:extLst>
      <p:ext uri="{BB962C8B-B14F-4D97-AF65-F5344CB8AC3E}">
        <p14:creationId xmlns:p14="http://schemas.microsoft.com/office/powerpoint/2010/main" val="14216451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40BC63AB-D238-4B45-AFAC-C83C119C54BC}"/>
              </a:ext>
            </a:extLst>
          </p:cNvPr>
          <p:cNvSpPr>
            <a:spLocks noGrp="1"/>
          </p:cNvSpPr>
          <p:nvPr>
            <p:ph type="title"/>
          </p:nvPr>
        </p:nvSpPr>
        <p:spPr>
          <a:xfrm>
            <a:off x="686834" y="1153572"/>
            <a:ext cx="3200400" cy="4461163"/>
          </a:xfrm>
        </p:spPr>
        <p:txBody>
          <a:bodyPr>
            <a:normAutofit/>
          </a:bodyPr>
          <a:lstStyle/>
          <a:p>
            <a:r>
              <a:rPr lang="nl-NL" sz="3600" b="1" spc="200" dirty="0">
                <a:solidFill>
                  <a:srgbClr val="FFFFFF"/>
                </a:solidFill>
              </a:rPr>
              <a:t>Richting-gevend kader</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Tijdelijke aanduiding voor inhoud 2">
            <a:extLst>
              <a:ext uri="{FF2B5EF4-FFF2-40B4-BE49-F238E27FC236}">
                <a16:creationId xmlns:a16="http://schemas.microsoft.com/office/drawing/2014/main" id="{D3189F3B-34B4-714E-8566-18484C4C490C}"/>
              </a:ext>
            </a:extLst>
          </p:cNvPr>
          <p:cNvSpPr>
            <a:spLocks noGrp="1"/>
          </p:cNvSpPr>
          <p:nvPr>
            <p:ph idx="1"/>
          </p:nvPr>
        </p:nvSpPr>
        <p:spPr>
          <a:xfrm>
            <a:off x="4447308" y="591344"/>
            <a:ext cx="6906491" cy="5585619"/>
          </a:xfrm>
        </p:spPr>
        <p:txBody>
          <a:bodyPr anchor="ctr">
            <a:normAutofit/>
          </a:bodyPr>
          <a:lstStyle/>
          <a:p>
            <a:pPr marL="0" indent="0">
              <a:buNone/>
            </a:pPr>
            <a:endParaRPr lang="nl-NL" sz="2400" dirty="0"/>
          </a:p>
          <a:p>
            <a:pPr marL="0" indent="0">
              <a:buNone/>
            </a:pPr>
            <a:r>
              <a:rPr lang="nl-NL" sz="2400" dirty="0"/>
              <a:t>De essentie van het praktijkgerichte programma</a:t>
            </a:r>
          </a:p>
          <a:p>
            <a:r>
              <a:rPr lang="nl-NL" sz="2400" dirty="0"/>
              <a:t>Het PGP bestaat uit praktische realistische opdrachten;</a:t>
            </a:r>
          </a:p>
          <a:p>
            <a:r>
              <a:rPr lang="nl-NL" sz="2400" dirty="0"/>
              <a:t>Uit te voeren in en buiten de school</a:t>
            </a:r>
          </a:p>
          <a:p>
            <a:r>
              <a:rPr lang="nl-NL" sz="2400" dirty="0"/>
              <a:t>Betrokkenheid van externe opdrachtgever </a:t>
            </a:r>
          </a:p>
          <a:p>
            <a:r>
              <a:rPr lang="nl-NL" sz="2400" dirty="0"/>
              <a:t>Het PGP is handelingsgericht beschreven: leerlingen DOEN</a:t>
            </a:r>
          </a:p>
          <a:p>
            <a:r>
              <a:rPr lang="nl-NL" sz="2400" dirty="0"/>
              <a:t>Binnen het aanbod van de school heeft leerling keuzemogelijkheden uit verschillende werkvelden en opdrachten.</a:t>
            </a:r>
          </a:p>
          <a:p>
            <a:r>
              <a:rPr lang="nl-NL" sz="2400" dirty="0"/>
              <a:t>Doorstroom is gericht op mbo-4 en havo</a:t>
            </a:r>
          </a:p>
          <a:p>
            <a:endParaRPr lang="nl-NL" sz="2400" dirty="0"/>
          </a:p>
        </p:txBody>
      </p:sp>
    </p:spTree>
    <p:extLst>
      <p:ext uri="{BB962C8B-B14F-4D97-AF65-F5344CB8AC3E}">
        <p14:creationId xmlns:p14="http://schemas.microsoft.com/office/powerpoint/2010/main" val="20416083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40BC63AB-D238-4B45-AFAC-C83C119C54BC}"/>
              </a:ext>
            </a:extLst>
          </p:cNvPr>
          <p:cNvSpPr>
            <a:spLocks noGrp="1"/>
          </p:cNvSpPr>
          <p:nvPr>
            <p:ph type="title"/>
          </p:nvPr>
        </p:nvSpPr>
        <p:spPr>
          <a:xfrm>
            <a:off x="377687" y="1153572"/>
            <a:ext cx="3509547" cy="4461163"/>
          </a:xfrm>
        </p:spPr>
        <p:txBody>
          <a:bodyPr>
            <a:normAutofit/>
          </a:bodyPr>
          <a:lstStyle/>
          <a:p>
            <a:r>
              <a:rPr lang="nl-NL" sz="3600" b="1" spc="200" dirty="0">
                <a:solidFill>
                  <a:srgbClr val="FFFFFF"/>
                </a:solidFill>
              </a:rPr>
              <a:t>Concept examen-programma</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Tijdelijke aanduiding voor inhoud 2">
            <a:extLst>
              <a:ext uri="{FF2B5EF4-FFF2-40B4-BE49-F238E27FC236}">
                <a16:creationId xmlns:a16="http://schemas.microsoft.com/office/drawing/2014/main" id="{D3189F3B-34B4-714E-8566-18484C4C490C}"/>
              </a:ext>
            </a:extLst>
          </p:cNvPr>
          <p:cNvSpPr>
            <a:spLocks noGrp="1"/>
          </p:cNvSpPr>
          <p:nvPr>
            <p:ph idx="1"/>
          </p:nvPr>
        </p:nvSpPr>
        <p:spPr>
          <a:xfrm>
            <a:off x="4447308" y="591344"/>
            <a:ext cx="6906491" cy="5585619"/>
          </a:xfrm>
        </p:spPr>
        <p:txBody>
          <a:bodyPr anchor="ctr">
            <a:normAutofit/>
          </a:bodyPr>
          <a:lstStyle/>
          <a:p>
            <a:pPr marL="0" indent="0">
              <a:buNone/>
            </a:pPr>
            <a:endParaRPr lang="nl-NL" dirty="0"/>
          </a:p>
          <a:p>
            <a:r>
              <a:rPr lang="nl-NL" dirty="0"/>
              <a:t>1.Inleiding </a:t>
            </a:r>
          </a:p>
          <a:p>
            <a:r>
              <a:rPr lang="nl-NL" dirty="0"/>
              <a:t>2.Blik op het examenprogramma</a:t>
            </a:r>
          </a:p>
          <a:p>
            <a:r>
              <a:rPr lang="nl-NL" dirty="0"/>
              <a:t>3.Het concept examenprogramma</a:t>
            </a:r>
          </a:p>
          <a:p>
            <a:pPr lvl="1"/>
            <a:r>
              <a:rPr lang="nl-NL" dirty="0">
                <a:solidFill>
                  <a:srgbClr val="0070C0"/>
                </a:solidFill>
              </a:rPr>
              <a:t>A. Praktijkgerichte Vaardigheden</a:t>
            </a:r>
          </a:p>
          <a:p>
            <a:pPr lvl="1"/>
            <a:r>
              <a:rPr lang="nl-NL" dirty="0">
                <a:solidFill>
                  <a:srgbClr val="0070C0"/>
                </a:solidFill>
              </a:rPr>
              <a:t>B. Werken in opdracht van een externe opdrachtgever</a:t>
            </a:r>
          </a:p>
          <a:p>
            <a:pPr lvl="1"/>
            <a:r>
              <a:rPr lang="nl-NL" dirty="0">
                <a:solidFill>
                  <a:srgbClr val="0070C0"/>
                </a:solidFill>
              </a:rPr>
              <a:t>C. Loopbaanontwikkeling</a:t>
            </a:r>
          </a:p>
          <a:p>
            <a:pPr lvl="1"/>
            <a:r>
              <a:rPr lang="nl-NL" dirty="0"/>
              <a:t>D. Werkvelden</a:t>
            </a:r>
          </a:p>
          <a:p>
            <a:pPr lvl="1"/>
            <a:r>
              <a:rPr lang="nl-NL" dirty="0"/>
              <a:t>E. Programma specifieke kennis en vaardigheden</a:t>
            </a:r>
          </a:p>
          <a:p>
            <a:pPr lvl="1"/>
            <a:r>
              <a:rPr lang="nl-NL" dirty="0">
                <a:solidFill>
                  <a:srgbClr val="0070C0"/>
                </a:solidFill>
              </a:rPr>
              <a:t>F. Vraagstukken</a:t>
            </a:r>
          </a:p>
          <a:p>
            <a:endParaRPr lang="nl-NL" sz="2400" dirty="0"/>
          </a:p>
        </p:txBody>
      </p:sp>
    </p:spTree>
    <p:extLst>
      <p:ext uri="{BB962C8B-B14F-4D97-AF65-F5344CB8AC3E}">
        <p14:creationId xmlns:p14="http://schemas.microsoft.com/office/powerpoint/2010/main" val="31165461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DD2F19-CE21-9446-FBFB-258793F44037}"/>
              </a:ext>
            </a:extLst>
          </p:cNvPr>
          <p:cNvSpPr>
            <a:spLocks noGrp="1"/>
          </p:cNvSpPr>
          <p:nvPr>
            <p:ph type="title"/>
          </p:nvPr>
        </p:nvSpPr>
        <p:spPr/>
        <p:txBody>
          <a:bodyPr/>
          <a:lstStyle/>
          <a:p>
            <a:r>
              <a:rPr lang="nl-NL" dirty="0"/>
              <a:t>Toelichting bij Nieuwe leerweg</a:t>
            </a:r>
          </a:p>
        </p:txBody>
      </p:sp>
      <p:sp>
        <p:nvSpPr>
          <p:cNvPr id="3" name="Tijdelijke aanduiding voor inhoud 2">
            <a:extLst>
              <a:ext uri="{FF2B5EF4-FFF2-40B4-BE49-F238E27FC236}">
                <a16:creationId xmlns:a16="http://schemas.microsoft.com/office/drawing/2014/main" id="{FF10A240-52CB-B3F7-58EF-16640BFC08FB}"/>
              </a:ext>
            </a:extLst>
          </p:cNvPr>
          <p:cNvSpPr>
            <a:spLocks noGrp="1"/>
          </p:cNvSpPr>
          <p:nvPr>
            <p:ph idx="1"/>
          </p:nvPr>
        </p:nvSpPr>
        <p:spPr/>
        <p:txBody>
          <a:bodyPr/>
          <a:lstStyle/>
          <a:p>
            <a:r>
              <a:rPr lang="nl-NL" dirty="0"/>
              <a:t>De concept examenprogramma’s komen beschikbaar via de website www.nieuweleerweg.nl.</a:t>
            </a:r>
            <a:br>
              <a:rPr lang="nl-NL" dirty="0"/>
            </a:br>
            <a:r>
              <a:rPr lang="nl-NL" dirty="0"/>
              <a:t>De concepten komen waarschijnlijk half juni beschikbaar, maar minister Wiersma moet ze eerst als concept vaststellen. De concepten gelden voor de pilotperiode. Op basis van ervaringen in de pilot worden de concepten mogelijk bijgesteld.</a:t>
            </a:r>
          </a:p>
        </p:txBody>
      </p:sp>
    </p:spTree>
    <p:extLst>
      <p:ext uri="{BB962C8B-B14F-4D97-AF65-F5344CB8AC3E}">
        <p14:creationId xmlns:p14="http://schemas.microsoft.com/office/powerpoint/2010/main" val="4620774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40BC63AB-D238-4B45-AFAC-C83C119C54BC}"/>
              </a:ext>
            </a:extLst>
          </p:cNvPr>
          <p:cNvSpPr>
            <a:spLocks noGrp="1"/>
          </p:cNvSpPr>
          <p:nvPr>
            <p:ph type="title"/>
          </p:nvPr>
        </p:nvSpPr>
        <p:spPr>
          <a:xfrm>
            <a:off x="377687" y="1153572"/>
            <a:ext cx="3509547" cy="4461163"/>
          </a:xfrm>
        </p:spPr>
        <p:txBody>
          <a:bodyPr>
            <a:normAutofit/>
          </a:bodyPr>
          <a:lstStyle/>
          <a:p>
            <a:r>
              <a:rPr lang="nl-NL" sz="3600" b="1" spc="200" dirty="0">
                <a:solidFill>
                  <a:srgbClr val="FFFFFF"/>
                </a:solidFill>
              </a:rPr>
              <a:t>Uitgangspunten voor TIV</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Tijdelijke aanduiding voor inhoud 2">
            <a:extLst>
              <a:ext uri="{FF2B5EF4-FFF2-40B4-BE49-F238E27FC236}">
                <a16:creationId xmlns:a16="http://schemas.microsoft.com/office/drawing/2014/main" id="{D3189F3B-34B4-714E-8566-18484C4C490C}"/>
              </a:ext>
            </a:extLst>
          </p:cNvPr>
          <p:cNvSpPr>
            <a:spLocks noGrp="1"/>
          </p:cNvSpPr>
          <p:nvPr>
            <p:ph idx="1"/>
          </p:nvPr>
        </p:nvSpPr>
        <p:spPr>
          <a:xfrm>
            <a:off x="4447308" y="591344"/>
            <a:ext cx="6906491" cy="5585619"/>
          </a:xfrm>
        </p:spPr>
        <p:txBody>
          <a:bodyPr anchor="ctr">
            <a:normAutofit fontScale="40000" lnSpcReduction="20000"/>
          </a:bodyPr>
          <a:lstStyle/>
          <a:p>
            <a:pPr marL="0" indent="0">
              <a:buNone/>
            </a:pPr>
            <a:r>
              <a:rPr lang="nl-NL" sz="5100" b="1" dirty="0"/>
              <a:t>TIV</a:t>
            </a:r>
            <a:endParaRPr lang="nl-NL" sz="5100" dirty="0"/>
          </a:p>
          <a:p>
            <a:r>
              <a:rPr lang="nl-NL" sz="5100" dirty="0"/>
              <a:t>Breed licentievrij techniek programma;</a:t>
            </a:r>
          </a:p>
          <a:p>
            <a:r>
              <a:rPr lang="nl-NL" sz="5100" dirty="0"/>
              <a:t>Gericht op technische mbo-opleidingen</a:t>
            </a:r>
            <a:br>
              <a:rPr lang="nl-NL" sz="5100" dirty="0"/>
            </a:br>
            <a:endParaRPr lang="nl-NL" sz="5100" dirty="0"/>
          </a:p>
          <a:p>
            <a:pPr marL="0" indent="0">
              <a:buNone/>
            </a:pPr>
            <a:r>
              <a:rPr lang="nl-NL" sz="5100" b="1" dirty="0"/>
              <a:t>Innovatief Vakmanschap</a:t>
            </a:r>
            <a:endParaRPr lang="nl-NL" sz="5100" dirty="0"/>
          </a:p>
          <a:p>
            <a:r>
              <a:rPr lang="nl-NL" sz="5100" dirty="0"/>
              <a:t>Gericht op trends en innovaties in de sector</a:t>
            </a:r>
          </a:p>
          <a:p>
            <a:r>
              <a:rPr lang="nl-NL" sz="5100" dirty="0"/>
              <a:t>Grote rol voor het daadwerkelijk maken van producten, het installeren en/of onderhouden van systemen en het verlenen van diensten </a:t>
            </a:r>
            <a:br>
              <a:rPr lang="nl-NL" sz="5100" dirty="0"/>
            </a:br>
            <a:endParaRPr lang="nl-NL" sz="5100" dirty="0"/>
          </a:p>
          <a:p>
            <a:pPr marL="0" indent="0">
              <a:buNone/>
            </a:pPr>
            <a:r>
              <a:rPr lang="nl-NL" sz="5100" b="1" dirty="0"/>
              <a:t>Wat is er nodig</a:t>
            </a:r>
            <a:endParaRPr lang="nl-NL" sz="5100" dirty="0"/>
          </a:p>
          <a:p>
            <a:r>
              <a:rPr lang="nl-NL" sz="5100" dirty="0"/>
              <a:t>Passende fysieke leeromgeving,</a:t>
            </a:r>
          </a:p>
          <a:p>
            <a:r>
              <a:rPr lang="nl-NL" sz="5100" dirty="0"/>
              <a:t>Juiste vakbekwame begeleiding.</a:t>
            </a:r>
            <a:br>
              <a:rPr lang="nl-NL" sz="5100" dirty="0"/>
            </a:br>
            <a:endParaRPr lang="nl-NL" sz="5100" dirty="0"/>
          </a:p>
          <a:p>
            <a:pPr marL="0" indent="0">
              <a:buNone/>
            </a:pPr>
            <a:r>
              <a:rPr lang="nl-NL" sz="5100" b="1" dirty="0"/>
              <a:t>TIV versus T&amp;T</a:t>
            </a:r>
            <a:endParaRPr lang="nl-NL" sz="5100" dirty="0"/>
          </a:p>
          <a:p>
            <a:r>
              <a:rPr lang="nl-NL" sz="5100" dirty="0"/>
              <a:t>Werken in technische sector | brede oriëntatie</a:t>
            </a:r>
          </a:p>
          <a:p>
            <a:r>
              <a:rPr lang="nl-NL" sz="5100" dirty="0"/>
              <a:t>Nadruk op praktijk component | O &amp; O</a:t>
            </a:r>
          </a:p>
          <a:p>
            <a:r>
              <a:rPr lang="nl-NL" sz="5100" dirty="0"/>
              <a:t>Gericht op: technisch-mbo | brede uitstroom</a:t>
            </a:r>
          </a:p>
          <a:p>
            <a:endParaRPr lang="nl-NL" sz="2400" dirty="0"/>
          </a:p>
        </p:txBody>
      </p:sp>
    </p:spTree>
    <p:extLst>
      <p:ext uri="{BB962C8B-B14F-4D97-AF65-F5344CB8AC3E}">
        <p14:creationId xmlns:p14="http://schemas.microsoft.com/office/powerpoint/2010/main" val="23378195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7C8D36-FE87-839F-B8C6-E98461571452}"/>
              </a:ext>
            </a:extLst>
          </p:cNvPr>
          <p:cNvSpPr>
            <a:spLocks noGrp="1"/>
          </p:cNvSpPr>
          <p:nvPr>
            <p:ph type="title"/>
          </p:nvPr>
        </p:nvSpPr>
        <p:spPr/>
        <p:txBody>
          <a:bodyPr/>
          <a:lstStyle/>
          <a:p>
            <a:r>
              <a:rPr lang="nl-NL" dirty="0"/>
              <a:t>Toelichting voorgaande dia</a:t>
            </a:r>
          </a:p>
        </p:txBody>
      </p:sp>
      <p:sp>
        <p:nvSpPr>
          <p:cNvPr id="3" name="Tijdelijke aanduiding voor inhoud 2">
            <a:extLst>
              <a:ext uri="{FF2B5EF4-FFF2-40B4-BE49-F238E27FC236}">
                <a16:creationId xmlns:a16="http://schemas.microsoft.com/office/drawing/2014/main" id="{6BD8D42C-B733-6F9F-C37C-8796C0E6F0DD}"/>
              </a:ext>
            </a:extLst>
          </p:cNvPr>
          <p:cNvSpPr>
            <a:spLocks noGrp="1"/>
          </p:cNvSpPr>
          <p:nvPr>
            <p:ph idx="1"/>
          </p:nvPr>
        </p:nvSpPr>
        <p:spPr/>
        <p:txBody>
          <a:bodyPr/>
          <a:lstStyle/>
          <a:p>
            <a:r>
              <a:rPr lang="nl-NL" dirty="0"/>
              <a:t>Over Techniek en innovatief vakmanschap en Technologie &amp; toepassing is een webinar gemaakt, zie </a:t>
            </a:r>
            <a:r>
              <a:rPr lang="nl-NL" dirty="0">
                <a:hlinkClick r:id="rId2"/>
              </a:rPr>
              <a:t>https://www.sterktechniekonderwijs.nl/nieuws/terugblik-sto-live-de-nieuwe-leerweg-en-het-programma-tiv-en-tt</a:t>
            </a:r>
            <a:br>
              <a:rPr lang="nl-NL" dirty="0"/>
            </a:br>
            <a:endParaRPr lang="nl-NL" dirty="0"/>
          </a:p>
          <a:p>
            <a:r>
              <a:rPr lang="nl-NL" dirty="0"/>
              <a:t>Techniek en innovatief vakmanschap wordt (als alles volgens plan verloopt) een licentievrij programma dat alle scholen TL/GL aan mogen bieden, maar alleen in samenwerking met een school die beschikt over de noodzakelijke outillage en bekwame docenten</a:t>
            </a:r>
          </a:p>
        </p:txBody>
      </p:sp>
    </p:spTree>
    <p:extLst>
      <p:ext uri="{BB962C8B-B14F-4D97-AF65-F5344CB8AC3E}">
        <p14:creationId xmlns:p14="http://schemas.microsoft.com/office/powerpoint/2010/main" val="17051614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40BC63AB-D238-4B45-AFAC-C83C119C54BC}"/>
              </a:ext>
            </a:extLst>
          </p:cNvPr>
          <p:cNvSpPr>
            <a:spLocks noGrp="1"/>
          </p:cNvSpPr>
          <p:nvPr>
            <p:ph type="title"/>
          </p:nvPr>
        </p:nvSpPr>
        <p:spPr>
          <a:xfrm>
            <a:off x="377687" y="1153572"/>
            <a:ext cx="3509547" cy="4461163"/>
          </a:xfrm>
        </p:spPr>
        <p:txBody>
          <a:bodyPr>
            <a:normAutofit/>
          </a:bodyPr>
          <a:lstStyle/>
          <a:p>
            <a:r>
              <a:rPr lang="nl-NL" sz="3600" b="1" spc="200" dirty="0">
                <a:solidFill>
                  <a:srgbClr val="FFFFFF"/>
                </a:solidFill>
              </a:rPr>
              <a:t>Planning pgp’s en nieuwe leerweg</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Tijdelijke aanduiding voor inhoud 2">
            <a:extLst>
              <a:ext uri="{FF2B5EF4-FFF2-40B4-BE49-F238E27FC236}">
                <a16:creationId xmlns:a16="http://schemas.microsoft.com/office/drawing/2014/main" id="{D3189F3B-34B4-714E-8566-18484C4C490C}"/>
              </a:ext>
            </a:extLst>
          </p:cNvPr>
          <p:cNvSpPr>
            <a:spLocks noGrp="1"/>
          </p:cNvSpPr>
          <p:nvPr>
            <p:ph idx="1"/>
          </p:nvPr>
        </p:nvSpPr>
        <p:spPr>
          <a:xfrm>
            <a:off x="4447308" y="591344"/>
            <a:ext cx="6906491" cy="5585619"/>
          </a:xfrm>
        </p:spPr>
        <p:txBody>
          <a:bodyPr anchor="ctr">
            <a:normAutofit/>
          </a:bodyPr>
          <a:lstStyle/>
          <a:p>
            <a:pPr marL="0" indent="0">
              <a:buNone/>
            </a:pPr>
            <a:r>
              <a:rPr lang="nl-NL" sz="5100" b="1" dirty="0"/>
              <a:t>Waarschijnlijk:</a:t>
            </a:r>
          </a:p>
          <a:p>
            <a:pPr>
              <a:buFontTx/>
              <a:buChar char="-"/>
            </a:pPr>
            <a:r>
              <a:rPr lang="nl-NL" sz="3000" dirty="0"/>
              <a:t>Scholen die dat willen kunnen in 2024 starten met een pgp, op vrijwillige basis en binnen het huidige stelsel</a:t>
            </a:r>
          </a:p>
          <a:p>
            <a:pPr>
              <a:buFontTx/>
              <a:buChar char="-"/>
            </a:pPr>
            <a:r>
              <a:rPr lang="nl-NL" sz="3000" dirty="0"/>
              <a:t>Brief minister Wiersma, herfst 2022, geeft duidelijkheid over nieuwe leerweg</a:t>
            </a:r>
          </a:p>
          <a:p>
            <a:endParaRPr lang="nl-NL" sz="2400" dirty="0"/>
          </a:p>
        </p:txBody>
      </p:sp>
    </p:spTree>
    <p:extLst>
      <p:ext uri="{BB962C8B-B14F-4D97-AF65-F5344CB8AC3E}">
        <p14:creationId xmlns:p14="http://schemas.microsoft.com/office/powerpoint/2010/main" val="419999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B69CF8-682B-C16E-65EC-45A99794E828}"/>
              </a:ext>
            </a:extLst>
          </p:cNvPr>
          <p:cNvSpPr>
            <a:spLocks noGrp="1"/>
          </p:cNvSpPr>
          <p:nvPr>
            <p:ph type="title"/>
          </p:nvPr>
        </p:nvSpPr>
        <p:spPr/>
        <p:txBody>
          <a:bodyPr/>
          <a:lstStyle/>
          <a:p>
            <a:r>
              <a:rPr lang="nl-NL" dirty="0"/>
              <a:t>Toelichting bij voorgaande dia	</a:t>
            </a:r>
          </a:p>
        </p:txBody>
      </p:sp>
      <p:sp>
        <p:nvSpPr>
          <p:cNvPr id="3" name="Tijdelijke aanduiding voor inhoud 2">
            <a:extLst>
              <a:ext uri="{FF2B5EF4-FFF2-40B4-BE49-F238E27FC236}">
                <a16:creationId xmlns:a16="http://schemas.microsoft.com/office/drawing/2014/main" id="{7947976B-FE2A-23E8-6C6C-0F172B0B1FD7}"/>
              </a:ext>
            </a:extLst>
          </p:cNvPr>
          <p:cNvSpPr>
            <a:spLocks noGrp="1"/>
          </p:cNvSpPr>
          <p:nvPr>
            <p:ph idx="1"/>
          </p:nvPr>
        </p:nvSpPr>
        <p:spPr/>
        <p:txBody>
          <a:bodyPr>
            <a:normAutofit fontScale="92500" lnSpcReduction="20000"/>
          </a:bodyPr>
          <a:lstStyle/>
          <a:p>
            <a:r>
              <a:rPr lang="nl-NL" dirty="0"/>
              <a:t>OCW maakt onderscheid tussen de nieuwe leerweg en praktijkgerichte programma’s. De ontwikkeling van de nieuwe leerweg is tot nader bericht ‘on hold’ gezet. De ontwikkeling van de praktijkgerichte programma’s en de pilot daarmee gaan door tot 1 augustus 2024</a:t>
            </a:r>
          </a:p>
          <a:p>
            <a:r>
              <a:rPr lang="nl-NL" dirty="0"/>
              <a:t>Het ligt in de bedoeling dat de ministers Wiersma en Dijkgraaf in het derde kwartaal van 2022 een brief aan de Tweede Kamer sturen met daarin hun visie op het beroepsonderwijs.</a:t>
            </a:r>
            <a:br>
              <a:rPr lang="nl-NL" dirty="0"/>
            </a:br>
            <a:r>
              <a:rPr lang="nl-NL" dirty="0"/>
              <a:t>In deze brief wordt ook aangegeven hoe de ontwikkeling van de nieuwe leerweg verder gaat.</a:t>
            </a:r>
          </a:p>
          <a:p>
            <a:r>
              <a:rPr lang="nl-NL" dirty="0"/>
              <a:t>Waarschijnlijk wordt het voor scholen die dat willen mogelijk om, op vrijwillige basis en binnen het huidige stelsel van GL en TL, op vrijwillige basis te starten met een praktijkgericht programma in 2024-2025</a:t>
            </a:r>
          </a:p>
          <a:p>
            <a:r>
              <a:rPr lang="nl-NL" dirty="0"/>
              <a:t>Voor meer informatie: www.nieuweleerweg.nl</a:t>
            </a:r>
          </a:p>
        </p:txBody>
      </p:sp>
    </p:spTree>
    <p:extLst>
      <p:ext uri="{BB962C8B-B14F-4D97-AF65-F5344CB8AC3E}">
        <p14:creationId xmlns:p14="http://schemas.microsoft.com/office/powerpoint/2010/main" val="4667036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a:extLst>
              <a:ext uri="{FF2B5EF4-FFF2-40B4-BE49-F238E27FC236}">
                <a16:creationId xmlns:a16="http://schemas.microsoft.com/office/drawing/2014/main" id="{B1BCF7E4-CF14-5242-869F-EC490977256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3467" y="1138936"/>
            <a:ext cx="10905066" cy="4580127"/>
          </a:xfrm>
          <a:prstGeom prst="rect">
            <a:avLst/>
          </a:prstGeom>
        </p:spPr>
      </p:pic>
    </p:spTree>
    <p:extLst>
      <p:ext uri="{BB962C8B-B14F-4D97-AF65-F5344CB8AC3E}">
        <p14:creationId xmlns:p14="http://schemas.microsoft.com/office/powerpoint/2010/main" val="16581388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ijdelijke aanduiding voor inhoud 2">
            <a:extLst>
              <a:ext uri="{FF2B5EF4-FFF2-40B4-BE49-F238E27FC236}">
                <a16:creationId xmlns:a16="http://schemas.microsoft.com/office/drawing/2014/main" id="{69152906-2132-49E7-BC96-199C04468612}"/>
              </a:ext>
            </a:extLst>
          </p:cNvPr>
          <p:cNvGraphicFramePr>
            <a:graphicFrameLocks noGrp="1"/>
          </p:cNvGraphicFramePr>
          <p:nvPr>
            <p:ph idx="1"/>
            <p:extLst>
              <p:ext uri="{D42A27DB-BD31-4B8C-83A1-F6EECF244321}">
                <p14:modId xmlns:p14="http://schemas.microsoft.com/office/powerpoint/2010/main" val="331977162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el 7">
            <a:extLst>
              <a:ext uri="{FF2B5EF4-FFF2-40B4-BE49-F238E27FC236}">
                <a16:creationId xmlns:a16="http://schemas.microsoft.com/office/drawing/2014/main" id="{DDB2FAF9-907A-064F-80D5-DFFE013398D6}"/>
              </a:ext>
            </a:extLst>
          </p:cNvPr>
          <p:cNvSpPr txBox="1">
            <a:spLocks noGrp="1"/>
          </p:cNvSpPr>
          <p:nvPr>
            <p:ph type="title"/>
          </p:nvPr>
        </p:nvSpPr>
        <p:spPr>
          <a:xfrm>
            <a:off x="0" y="0"/>
            <a:ext cx="12192000" cy="790831"/>
          </a:xfrm>
          <a:prstGeom prst="rect">
            <a:avLst/>
          </a:prstGeom>
          <a:solidFill>
            <a:schemeClr val="accent2"/>
          </a:solidFill>
        </p:spPr>
        <p:txBody>
          <a:bodyPr wrap="square" rtlCol="0" anchor="ctr" anchorCtr="0">
            <a:noAutofit/>
          </a:bodyPr>
          <a:lstStyle/>
          <a:p>
            <a:pPr algn="ctr"/>
            <a:r>
              <a:rPr lang="nl-NL" sz="2800" b="1" dirty="0">
                <a:solidFill>
                  <a:schemeClr val="bg1"/>
                </a:solidFill>
              </a:rPr>
              <a:t>Wetsvoorstel doorlopende leerroutes</a:t>
            </a:r>
            <a:endParaRPr lang="nl-NL" sz="2800" b="1" spc="200" dirty="0">
              <a:solidFill>
                <a:schemeClr val="bg1"/>
              </a:solidFill>
            </a:endParaRPr>
          </a:p>
        </p:txBody>
      </p:sp>
    </p:spTree>
    <p:extLst>
      <p:ext uri="{BB962C8B-B14F-4D97-AF65-F5344CB8AC3E}">
        <p14:creationId xmlns:p14="http://schemas.microsoft.com/office/powerpoint/2010/main" val="27667415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E1AB7C-F079-7B0A-7F2B-28DE2BEDDA99}"/>
              </a:ext>
            </a:extLst>
          </p:cNvPr>
          <p:cNvSpPr>
            <a:spLocks noGrp="1"/>
          </p:cNvSpPr>
          <p:nvPr>
            <p:ph type="title"/>
          </p:nvPr>
        </p:nvSpPr>
        <p:spPr/>
        <p:txBody>
          <a:bodyPr/>
          <a:lstStyle/>
          <a:p>
            <a:r>
              <a:rPr lang="nl-NL" dirty="0"/>
              <a:t>Toelichting Sterk Techniekonderwijs</a:t>
            </a:r>
          </a:p>
        </p:txBody>
      </p:sp>
      <p:sp>
        <p:nvSpPr>
          <p:cNvPr id="3" name="Tijdelijke aanduiding voor inhoud 2">
            <a:extLst>
              <a:ext uri="{FF2B5EF4-FFF2-40B4-BE49-F238E27FC236}">
                <a16:creationId xmlns:a16="http://schemas.microsoft.com/office/drawing/2014/main" id="{04CB2D79-7BD0-7543-8DB1-28E1FC226907}"/>
              </a:ext>
            </a:extLst>
          </p:cNvPr>
          <p:cNvSpPr>
            <a:spLocks noGrp="1"/>
          </p:cNvSpPr>
          <p:nvPr>
            <p:ph idx="1"/>
          </p:nvPr>
        </p:nvSpPr>
        <p:spPr/>
        <p:txBody>
          <a:bodyPr>
            <a:normAutofit fontScale="92500" lnSpcReduction="10000"/>
          </a:bodyPr>
          <a:lstStyle/>
          <a:p>
            <a:r>
              <a:rPr lang="nl-NL" dirty="0"/>
              <a:t>De programmaleiding ondersteuning STO heeft OCW geadviseerd de transitiefase STO (de huidige fase) met twee jaar te verlengen en de cofinanciering voor de periode 2020-02024 aan te passen.</a:t>
            </a:r>
          </a:p>
          <a:p>
            <a:r>
              <a:rPr lang="nl-NL" dirty="0"/>
              <a:t>OCW komt voor de zomervakantie met een brief naar alle STO regio’s waarin ingegaan wordt op deze beide adviezen.</a:t>
            </a:r>
          </a:p>
          <a:p>
            <a:r>
              <a:rPr lang="nl-NL" dirty="0"/>
              <a:t>Voor STO is structureel (elk jaar) 100 miljoen per jaar beschikbaar</a:t>
            </a:r>
          </a:p>
          <a:p>
            <a:r>
              <a:rPr lang="nl-NL" dirty="0"/>
              <a:t>Uit de monitor blijkt dat STO in de regio een sterk merk aan het worden is. Samenwerking tussen vmbo onderling en tussen vmbo en bedrijfsleven loopt over het algemeen goed, de samenwerking met het mbo laat soms te wensen over.</a:t>
            </a:r>
          </a:p>
          <a:p>
            <a:r>
              <a:rPr lang="nl-NL" dirty="0"/>
              <a:t>Meer informatie: www.sterktechniekonderwijs.nl</a:t>
            </a:r>
          </a:p>
        </p:txBody>
      </p:sp>
    </p:spTree>
    <p:extLst>
      <p:ext uri="{BB962C8B-B14F-4D97-AF65-F5344CB8AC3E}">
        <p14:creationId xmlns:p14="http://schemas.microsoft.com/office/powerpoint/2010/main" val="41798989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08D7CB2C-3B6F-3726-6CAE-ACF08570826B}"/>
              </a:ext>
            </a:extLst>
          </p:cNvPr>
          <p:cNvSpPr>
            <a:spLocks noGrp="1"/>
          </p:cNvSpPr>
          <p:nvPr>
            <p:ph idx="1"/>
          </p:nvPr>
        </p:nvSpPr>
        <p:spPr/>
        <p:txBody>
          <a:bodyPr/>
          <a:lstStyle/>
          <a:p>
            <a:r>
              <a:rPr lang="nl-NL" dirty="0"/>
              <a:t>Sterk Beroepsonderwijs</a:t>
            </a:r>
          </a:p>
          <a:p>
            <a:r>
              <a:rPr lang="nl-NL" dirty="0"/>
              <a:t>Nieuwe leerweg</a:t>
            </a:r>
          </a:p>
          <a:p>
            <a:r>
              <a:rPr lang="nl-NL" dirty="0"/>
              <a:t>Sterk techniekonderwijs</a:t>
            </a:r>
          </a:p>
          <a:p>
            <a:r>
              <a:rPr lang="nl-NL" dirty="0"/>
              <a:t>Advies SPV toekomst (beroepsgericht) vmbo</a:t>
            </a:r>
          </a:p>
          <a:p>
            <a:r>
              <a:rPr lang="nl-NL" dirty="0"/>
              <a:t>Bijscholing vmbo</a:t>
            </a:r>
          </a:p>
          <a:p>
            <a:endParaRPr lang="nl-NL" dirty="0"/>
          </a:p>
        </p:txBody>
      </p:sp>
      <p:sp>
        <p:nvSpPr>
          <p:cNvPr id="3" name="Tijdelijke aanduiding voor afbeelding 2">
            <a:extLst>
              <a:ext uri="{FF2B5EF4-FFF2-40B4-BE49-F238E27FC236}">
                <a16:creationId xmlns:a16="http://schemas.microsoft.com/office/drawing/2014/main" id="{13FF50A7-D66A-1A9C-E0BA-5939E9873686}"/>
              </a:ext>
            </a:extLst>
          </p:cNvPr>
          <p:cNvSpPr>
            <a:spLocks noGrp="1"/>
          </p:cNvSpPr>
          <p:nvPr>
            <p:ph type="pic" sz="quarter" idx="13"/>
          </p:nvPr>
        </p:nvSpPr>
        <p:spPr/>
      </p:sp>
      <p:sp>
        <p:nvSpPr>
          <p:cNvPr id="4" name="Tijdelijke aanduiding voor tekst 3">
            <a:extLst>
              <a:ext uri="{FF2B5EF4-FFF2-40B4-BE49-F238E27FC236}">
                <a16:creationId xmlns:a16="http://schemas.microsoft.com/office/drawing/2014/main" id="{780C6527-2534-36C4-D4F1-5B97697E07D7}"/>
              </a:ext>
            </a:extLst>
          </p:cNvPr>
          <p:cNvSpPr>
            <a:spLocks noGrp="1"/>
          </p:cNvSpPr>
          <p:nvPr>
            <p:ph type="body" sz="quarter" idx="14"/>
          </p:nvPr>
        </p:nvSpPr>
        <p:spPr/>
        <p:txBody>
          <a:bodyPr/>
          <a:lstStyle/>
          <a:p>
            <a:endParaRPr lang="nl-NL" dirty="0"/>
          </a:p>
        </p:txBody>
      </p:sp>
      <p:sp>
        <p:nvSpPr>
          <p:cNvPr id="5" name="Titel 4">
            <a:extLst>
              <a:ext uri="{FF2B5EF4-FFF2-40B4-BE49-F238E27FC236}">
                <a16:creationId xmlns:a16="http://schemas.microsoft.com/office/drawing/2014/main" id="{37C4F23B-C340-0C02-0727-036EC0986327}"/>
              </a:ext>
            </a:extLst>
          </p:cNvPr>
          <p:cNvSpPr>
            <a:spLocks noGrp="1"/>
          </p:cNvSpPr>
          <p:nvPr>
            <p:ph type="title"/>
          </p:nvPr>
        </p:nvSpPr>
        <p:spPr/>
        <p:txBody>
          <a:bodyPr/>
          <a:lstStyle/>
          <a:p>
            <a:r>
              <a:rPr lang="nl-NL" dirty="0"/>
              <a:t>Agenda</a:t>
            </a:r>
          </a:p>
        </p:txBody>
      </p:sp>
    </p:spTree>
    <p:extLst>
      <p:ext uri="{BB962C8B-B14F-4D97-AF65-F5344CB8AC3E}">
        <p14:creationId xmlns:p14="http://schemas.microsoft.com/office/powerpoint/2010/main" val="21120107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SPVMBO Studenten op school 01.jpg" descr="SPVMBO Studenten op school 01.jpg"/>
          <p:cNvPicPr>
            <a:picLocks noChangeAspect="1"/>
          </p:cNvPicPr>
          <p:nvPr/>
        </p:nvPicPr>
        <p:blipFill>
          <a:blip r:embed="rId2"/>
          <a:srcRect t="202" b="202"/>
          <a:stretch>
            <a:fillRect/>
          </a:stretch>
        </p:blipFill>
        <p:spPr>
          <a:xfrm flipH="1">
            <a:off x="62163" y="0"/>
            <a:ext cx="12192001" cy="8095058"/>
          </a:xfrm>
          <a:prstGeom prst="rect">
            <a:avLst/>
          </a:prstGeom>
          <a:ln w="12700">
            <a:miter lim="400000"/>
          </a:ln>
        </p:spPr>
      </p:pic>
      <p:pic>
        <p:nvPicPr>
          <p:cNvPr id="95" name="SPVMBO Presentatie Achtergronden 960x540px.png" descr="SPVMBO Presentatie Achtergronden 960x540px.png"/>
          <p:cNvPicPr>
            <a:picLocks noChangeAspect="1"/>
          </p:cNvPicPr>
          <p:nvPr/>
        </p:nvPicPr>
        <p:blipFill>
          <a:blip r:embed="rId3"/>
          <a:stretch>
            <a:fillRect/>
          </a:stretch>
        </p:blipFill>
        <p:spPr>
          <a:xfrm>
            <a:off x="0" y="0"/>
            <a:ext cx="12192000" cy="6858000"/>
          </a:xfrm>
          <a:prstGeom prst="rect">
            <a:avLst/>
          </a:prstGeom>
          <a:ln w="12700">
            <a:miter lim="400000"/>
          </a:ln>
        </p:spPr>
      </p:pic>
      <p:sp>
        <p:nvSpPr>
          <p:cNvPr id="96" name="Titel 1"/>
          <p:cNvSpPr txBox="1">
            <a:spLocks noGrp="1"/>
          </p:cNvSpPr>
          <p:nvPr>
            <p:ph type="ctrTitle"/>
          </p:nvPr>
        </p:nvSpPr>
        <p:spPr>
          <a:xfrm>
            <a:off x="469900" y="414102"/>
            <a:ext cx="10063233" cy="1291483"/>
          </a:xfrm>
          <a:prstGeom prst="rect">
            <a:avLst/>
          </a:prstGeom>
        </p:spPr>
        <p:txBody>
          <a:bodyPr/>
          <a:lstStyle/>
          <a:p>
            <a:pPr algn="l" defTabSz="841247">
              <a:lnSpc>
                <a:spcPct val="70000"/>
              </a:lnSpc>
              <a:defRPr sz="4600">
                <a:solidFill>
                  <a:srgbClr val="FFFFFF"/>
                </a:solidFill>
                <a:latin typeface="ProximaNovaT-Thin"/>
                <a:ea typeface="ProximaNovaT-Thin"/>
                <a:cs typeface="ProximaNovaT-Thin"/>
                <a:sym typeface="ProximaNovaT-Thin"/>
              </a:defRPr>
            </a:pPr>
            <a:r>
              <a:rPr dirty="0"/>
              <a:t>Toekomst beroepsgerichte </a:t>
            </a:r>
          </a:p>
          <a:p>
            <a:pPr algn="l" defTabSz="841247">
              <a:lnSpc>
                <a:spcPct val="70000"/>
              </a:lnSpc>
              <a:defRPr sz="4600">
                <a:solidFill>
                  <a:srgbClr val="FFFFFF"/>
                </a:solidFill>
                <a:latin typeface="ProximaNovaT-Thin"/>
                <a:ea typeface="ProximaNovaT-Thin"/>
                <a:cs typeface="ProximaNovaT-Thin"/>
                <a:sym typeface="ProximaNovaT-Thin"/>
              </a:defRPr>
            </a:pPr>
            <a:r>
              <a:rPr dirty="0"/>
              <a:t>programma’s vmbo</a:t>
            </a:r>
          </a:p>
        </p:txBody>
      </p:sp>
      <p:sp>
        <p:nvSpPr>
          <p:cNvPr id="97" name="Ondertitel 2"/>
          <p:cNvSpPr txBox="1">
            <a:spLocks noGrp="1"/>
          </p:cNvSpPr>
          <p:nvPr>
            <p:ph type="subTitle" sz="quarter" idx="1"/>
          </p:nvPr>
        </p:nvSpPr>
        <p:spPr>
          <a:xfrm>
            <a:off x="495300" y="1671637"/>
            <a:ext cx="4510114" cy="643193"/>
          </a:xfrm>
          <a:prstGeom prst="rect">
            <a:avLst/>
          </a:prstGeom>
        </p:spPr>
        <p:txBody>
          <a:bodyPr/>
          <a:lstStyle>
            <a:lvl1pPr algn="l">
              <a:defRPr sz="2000" b="1">
                <a:solidFill>
                  <a:srgbClr val="692D2E"/>
                </a:solidFill>
                <a:latin typeface="Proxima Nova"/>
                <a:ea typeface="Proxima Nova"/>
                <a:cs typeface="Proxima Nova"/>
                <a:sym typeface="Proxima Nova"/>
              </a:defRPr>
            </a:lvl1pPr>
          </a:lstStyle>
          <a:p>
            <a:r>
              <a:rPr dirty="0"/>
              <a:t>Advies van SPV aan OCW </a:t>
            </a:r>
          </a:p>
        </p:txBody>
      </p:sp>
      <p:sp>
        <p:nvSpPr>
          <p:cNvPr id="98" name="Februari 2022"/>
          <p:cNvSpPr txBox="1"/>
          <p:nvPr/>
        </p:nvSpPr>
        <p:spPr>
          <a:xfrm>
            <a:off x="10541466" y="6266179"/>
            <a:ext cx="1446869" cy="3000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lgn="ctr">
              <a:lnSpc>
                <a:spcPct val="90000"/>
              </a:lnSpc>
              <a:spcBef>
                <a:spcPts val="1000"/>
              </a:spcBef>
              <a:defRPr sz="1500" b="1">
                <a:solidFill>
                  <a:srgbClr val="FFFFFF"/>
                </a:solidFill>
                <a:latin typeface="Proxima Nova"/>
                <a:ea typeface="Proxima Nova"/>
                <a:cs typeface="Proxima Nova"/>
                <a:sym typeface="Proxima Nova"/>
              </a:defRPr>
            </a:lvl1pPr>
          </a:lstStyle>
          <a:p>
            <a:r>
              <a:rPr dirty="0"/>
              <a:t>Februari 2022</a:t>
            </a:r>
          </a:p>
        </p:txBody>
      </p:sp>
      <p:pic>
        <p:nvPicPr>
          <p:cNvPr id="99" name="Stichting Platforms VMBO Logo.png" descr="Stichting Platforms VMBO Logo.png"/>
          <p:cNvPicPr>
            <a:picLocks noChangeAspect="1"/>
          </p:cNvPicPr>
          <p:nvPr/>
        </p:nvPicPr>
        <p:blipFill>
          <a:blip r:embed="rId4"/>
          <a:srcRect l="51" r="51"/>
          <a:stretch>
            <a:fillRect/>
          </a:stretch>
        </p:blipFill>
        <p:spPr>
          <a:xfrm>
            <a:off x="451015" y="5092443"/>
            <a:ext cx="1969816" cy="1395086"/>
          </a:xfrm>
          <a:prstGeom prst="rect">
            <a:avLst/>
          </a:prstGeom>
          <a:ln w="12700">
            <a:miter lim="400000"/>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 name="SPVMBO Schrijven.jpg" descr="SPVMBO Schrijven.jpg"/>
          <p:cNvPicPr>
            <a:picLocks noChangeAspect="1"/>
          </p:cNvPicPr>
          <p:nvPr/>
        </p:nvPicPr>
        <p:blipFill>
          <a:blip r:embed="rId2"/>
          <a:srcRect t="1781" b="1781"/>
          <a:stretch>
            <a:fillRect/>
          </a:stretch>
        </p:blipFill>
        <p:spPr>
          <a:xfrm flipH="1">
            <a:off x="7378700" y="-14486"/>
            <a:ext cx="5469479" cy="7911960"/>
          </a:xfrm>
          <a:prstGeom prst="rect">
            <a:avLst/>
          </a:prstGeom>
          <a:ln w="12700">
            <a:miter lim="400000"/>
          </a:ln>
        </p:spPr>
      </p:pic>
      <p:pic>
        <p:nvPicPr>
          <p:cNvPr id="117" name="SPVMBO Presentatie Achtergronden 960x540px6.png" descr="SPVMBO Presentatie Achtergronden 960x540px6.png"/>
          <p:cNvPicPr>
            <a:picLocks noChangeAspect="1"/>
          </p:cNvPicPr>
          <p:nvPr/>
        </p:nvPicPr>
        <p:blipFill>
          <a:blip r:embed="rId3"/>
          <a:stretch>
            <a:fillRect/>
          </a:stretch>
        </p:blipFill>
        <p:spPr>
          <a:xfrm flipH="1">
            <a:off x="0" y="0"/>
            <a:ext cx="12192000" cy="6858000"/>
          </a:xfrm>
          <a:prstGeom prst="rect">
            <a:avLst/>
          </a:prstGeom>
          <a:ln w="12700">
            <a:miter lim="400000"/>
          </a:ln>
        </p:spPr>
      </p:pic>
      <p:sp>
        <p:nvSpPr>
          <p:cNvPr id="118" name="Titel 1"/>
          <p:cNvSpPr txBox="1"/>
          <p:nvPr/>
        </p:nvSpPr>
        <p:spPr>
          <a:xfrm>
            <a:off x="8280400" y="5423881"/>
            <a:ext cx="7897174" cy="9767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b">
            <a:normAutofit/>
          </a:bodyPr>
          <a:lstStyle>
            <a:lvl1pPr>
              <a:lnSpc>
                <a:spcPct val="70000"/>
              </a:lnSpc>
              <a:defRPr sz="4000">
                <a:solidFill>
                  <a:srgbClr val="FFFFFF"/>
                </a:solidFill>
                <a:latin typeface="ProximaNovaT-Thin"/>
                <a:ea typeface="ProximaNovaT-Thin"/>
                <a:cs typeface="ProximaNovaT-Thin"/>
                <a:sym typeface="ProximaNovaT-Thin"/>
              </a:defRPr>
            </a:lvl1pPr>
          </a:lstStyle>
          <a:p>
            <a:r>
              <a:rPr dirty="0"/>
              <a:t>Adviezen</a:t>
            </a:r>
          </a:p>
        </p:txBody>
      </p:sp>
      <p:sp>
        <p:nvSpPr>
          <p:cNvPr id="119" name="Tijdelijke aanduiding voor inhoud 2"/>
          <p:cNvSpPr txBox="1"/>
          <p:nvPr/>
        </p:nvSpPr>
        <p:spPr>
          <a:xfrm>
            <a:off x="914841" y="1092929"/>
            <a:ext cx="5180622" cy="59810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pPr>
              <a:spcBef>
                <a:spcPts val="1000"/>
              </a:spcBef>
              <a:buFont typeface="Arial"/>
              <a:defRPr sz="2000" b="1">
                <a:solidFill>
                  <a:srgbClr val="636463"/>
                </a:solidFill>
                <a:latin typeface="Proxima Nova"/>
                <a:ea typeface="Proxima Nova"/>
                <a:cs typeface="Proxima Nova"/>
                <a:sym typeface="Proxima Nova"/>
              </a:defRPr>
            </a:pPr>
            <a:r>
              <a:rPr dirty="0"/>
              <a:t>Beroepsonderwijs voor iedereen met een sterk imago</a:t>
            </a:r>
          </a:p>
          <a:p>
            <a:pPr marL="200526" indent="-200526">
              <a:spcBef>
                <a:spcPts val="1000"/>
              </a:spcBef>
              <a:buSzPct val="100000"/>
              <a:buChar char="•"/>
              <a:defRPr sz="2000">
                <a:solidFill>
                  <a:srgbClr val="636463"/>
                </a:solidFill>
                <a:latin typeface="Proxima Nova Light"/>
                <a:ea typeface="Proxima Nova Light"/>
                <a:cs typeface="Proxima Nova Light"/>
                <a:sym typeface="Proxima Nova Light"/>
              </a:defRPr>
            </a:pPr>
            <a:r>
              <a:rPr dirty="0"/>
              <a:t>Beroepsgericht onderwijs voor alle leerlingen in het VO, van basisberoepsgerichte tot vwo</a:t>
            </a:r>
          </a:p>
          <a:p>
            <a:pPr marL="200526" indent="-200526">
              <a:spcBef>
                <a:spcPts val="1000"/>
              </a:spcBef>
              <a:buSzPct val="100000"/>
              <a:buChar char="•"/>
              <a:defRPr sz="2000">
                <a:solidFill>
                  <a:srgbClr val="636463"/>
                </a:solidFill>
                <a:latin typeface="Proxima Nova Light"/>
                <a:ea typeface="Proxima Nova Light"/>
                <a:cs typeface="Proxima Nova Light"/>
                <a:sym typeface="Proxima Nova Light"/>
              </a:defRPr>
            </a:pPr>
            <a:r>
              <a:rPr dirty="0"/>
              <a:t>Start in leerjaar 1 van het vo</a:t>
            </a:r>
          </a:p>
          <a:p>
            <a:pPr>
              <a:spcBef>
                <a:spcPts val="1000"/>
              </a:spcBef>
              <a:defRPr sz="2000" b="1">
                <a:solidFill>
                  <a:srgbClr val="7BB1D4"/>
                </a:solidFill>
                <a:latin typeface="Proxima Nova"/>
                <a:ea typeface="Proxima Nova"/>
                <a:cs typeface="Proxima Nova"/>
                <a:sym typeface="Proxima Nova"/>
              </a:defRPr>
            </a:pPr>
            <a:endParaRPr dirty="0"/>
          </a:p>
          <a:p>
            <a:pPr>
              <a:spcBef>
                <a:spcPts val="1000"/>
              </a:spcBef>
              <a:defRPr sz="2000" b="1">
                <a:solidFill>
                  <a:srgbClr val="7BB1D4"/>
                </a:solidFill>
                <a:latin typeface="Proxima Nova"/>
                <a:ea typeface="Proxima Nova"/>
                <a:cs typeface="Proxima Nova"/>
                <a:sym typeface="Proxima Nova"/>
              </a:defRPr>
            </a:pPr>
            <a:r>
              <a:rPr dirty="0"/>
              <a:t>Eén vmbo</a:t>
            </a:r>
          </a:p>
          <a:p>
            <a:pPr>
              <a:spcBef>
                <a:spcPts val="1000"/>
              </a:spcBef>
              <a:defRPr sz="2000">
                <a:solidFill>
                  <a:srgbClr val="636463"/>
                </a:solidFill>
                <a:latin typeface="Proxima Nova Light"/>
                <a:ea typeface="Proxima Nova Light"/>
                <a:cs typeface="Proxima Nova Light"/>
                <a:sym typeface="Proxima Nova Light"/>
              </a:defRPr>
            </a:pPr>
            <a:r>
              <a:rPr dirty="0"/>
              <a:t>Borg en versterk de structuur van leerwegen en keuzemogelijkheden, maar ga uit van één kader voor alle leerlingen</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Tijdelijke aanduiding voor inhoud 2"/>
          <p:cNvSpPr txBox="1"/>
          <p:nvPr/>
        </p:nvSpPr>
        <p:spPr>
          <a:xfrm>
            <a:off x="533841" y="4560944"/>
            <a:ext cx="7878330" cy="158042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pPr>
              <a:spcBef>
                <a:spcPts val="1000"/>
              </a:spcBef>
              <a:buFont typeface="Arial"/>
              <a:defRPr sz="2000" b="1">
                <a:solidFill>
                  <a:srgbClr val="636463"/>
                </a:solidFill>
                <a:latin typeface="Proxima Nova"/>
                <a:ea typeface="Proxima Nova"/>
                <a:cs typeface="Proxima Nova"/>
                <a:sym typeface="Proxima Nova"/>
              </a:defRPr>
            </a:pPr>
            <a:r>
              <a:rPr dirty="0"/>
              <a:t>Beroepsgericht onderwijs</a:t>
            </a:r>
          </a:p>
          <a:p>
            <a:pPr marL="200526" indent="-200526">
              <a:spcBef>
                <a:spcPts val="1000"/>
              </a:spcBef>
              <a:buSzPct val="100000"/>
              <a:buChar char="•"/>
              <a:defRPr sz="2000">
                <a:solidFill>
                  <a:srgbClr val="636463"/>
                </a:solidFill>
                <a:latin typeface="Proxima Nova Light"/>
                <a:ea typeface="Proxima Nova Light"/>
                <a:cs typeface="Proxima Nova Light"/>
                <a:sym typeface="Proxima Nova Light"/>
              </a:defRPr>
            </a:pPr>
            <a:r>
              <a:rPr dirty="0"/>
              <a:t>Oriëntereden of beroepsvoorbereidend, beide moet mogelijk zijn, passend bij de vraag van de leerling</a:t>
            </a:r>
          </a:p>
          <a:p>
            <a:pPr marL="200526" indent="-200526">
              <a:spcBef>
                <a:spcPts val="1000"/>
              </a:spcBef>
              <a:buSzPct val="100000"/>
              <a:buChar char="•"/>
              <a:defRPr sz="2000">
                <a:solidFill>
                  <a:srgbClr val="636463"/>
                </a:solidFill>
                <a:latin typeface="Proxima Nova Light"/>
                <a:ea typeface="Proxima Nova Light"/>
                <a:cs typeface="Proxima Nova Light"/>
                <a:sym typeface="Proxima Nova Light"/>
              </a:defRPr>
            </a:pPr>
            <a:r>
              <a:rPr dirty="0"/>
              <a:t>LOB belangrijke pijler voor alle leerlingen</a:t>
            </a:r>
          </a:p>
        </p:txBody>
      </p:sp>
      <p:pic>
        <p:nvPicPr>
          <p:cNvPr id="122" name="SPVMBO Studenten 01 pauze.jpg" descr="SPVMBO Studenten 01 pauze.jpg"/>
          <p:cNvPicPr>
            <a:picLocks noChangeAspect="1"/>
          </p:cNvPicPr>
          <p:nvPr/>
        </p:nvPicPr>
        <p:blipFill>
          <a:blip r:embed="rId2"/>
          <a:srcRect t="18887" b="33662"/>
          <a:stretch>
            <a:fillRect/>
          </a:stretch>
        </p:blipFill>
        <p:spPr>
          <a:xfrm flipH="1">
            <a:off x="275296" y="248443"/>
            <a:ext cx="11641472" cy="3687499"/>
          </a:xfrm>
          <a:prstGeom prst="rect">
            <a:avLst/>
          </a:prstGeom>
          <a:ln w="12700">
            <a:miter lim="400000"/>
          </a:ln>
        </p:spPr>
      </p:pic>
      <p:pic>
        <p:nvPicPr>
          <p:cNvPr id="123" name="SPVMBO Presentatie Achtergronden 960x540px 3.png" descr="SPVMBO Presentatie Achtergronden 960x540px 3.png"/>
          <p:cNvPicPr>
            <a:picLocks noChangeAspect="1"/>
          </p:cNvPicPr>
          <p:nvPr/>
        </p:nvPicPr>
        <p:blipFill>
          <a:blip r:embed="rId3"/>
          <a:stretch>
            <a:fillRect/>
          </a:stretch>
        </p:blipFill>
        <p:spPr>
          <a:xfrm>
            <a:off x="0" y="0"/>
            <a:ext cx="12192000" cy="6858000"/>
          </a:xfrm>
          <a:prstGeom prst="rect">
            <a:avLst/>
          </a:prstGeom>
          <a:ln w="12700">
            <a:miter lim="400000"/>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 name="SPVMBO Studenten 01 overleg.jpg" descr="SPVMBO Studenten 01 overleg.jpg"/>
          <p:cNvPicPr>
            <a:picLocks noChangeAspect="1"/>
          </p:cNvPicPr>
          <p:nvPr/>
        </p:nvPicPr>
        <p:blipFill>
          <a:blip r:embed="rId2"/>
          <a:stretch>
            <a:fillRect/>
          </a:stretch>
        </p:blipFill>
        <p:spPr>
          <a:xfrm flipH="1">
            <a:off x="-12701" y="-460718"/>
            <a:ext cx="4879146" cy="7318718"/>
          </a:xfrm>
          <a:prstGeom prst="rect">
            <a:avLst/>
          </a:prstGeom>
          <a:ln w="12700">
            <a:miter lim="400000"/>
          </a:ln>
        </p:spPr>
      </p:pic>
      <p:pic>
        <p:nvPicPr>
          <p:cNvPr id="126" name="SPVMBO Presentatie Achtergronden 960x540px7.png" descr="SPVMBO Presentatie Achtergronden 960x540px7.png"/>
          <p:cNvPicPr>
            <a:picLocks noChangeAspect="1"/>
          </p:cNvPicPr>
          <p:nvPr/>
        </p:nvPicPr>
        <p:blipFill>
          <a:blip r:embed="rId3"/>
          <a:stretch>
            <a:fillRect/>
          </a:stretch>
        </p:blipFill>
        <p:spPr>
          <a:xfrm>
            <a:off x="0" y="0"/>
            <a:ext cx="12192000" cy="6858000"/>
          </a:xfrm>
          <a:prstGeom prst="rect">
            <a:avLst/>
          </a:prstGeom>
          <a:ln w="12700">
            <a:miter lim="400000"/>
          </a:ln>
        </p:spPr>
      </p:pic>
      <p:sp>
        <p:nvSpPr>
          <p:cNvPr id="127" name="Titel 1"/>
          <p:cNvSpPr txBox="1"/>
          <p:nvPr/>
        </p:nvSpPr>
        <p:spPr>
          <a:xfrm>
            <a:off x="685800" y="5449281"/>
            <a:ext cx="7897174" cy="9767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b">
            <a:normAutofit/>
          </a:bodyPr>
          <a:lstStyle>
            <a:lvl1pPr>
              <a:lnSpc>
                <a:spcPct val="70000"/>
              </a:lnSpc>
              <a:defRPr sz="4000">
                <a:solidFill>
                  <a:srgbClr val="FFFFFF"/>
                </a:solidFill>
                <a:latin typeface="ProximaNovaT-Thin"/>
                <a:ea typeface="ProximaNovaT-Thin"/>
                <a:cs typeface="ProximaNovaT-Thin"/>
                <a:sym typeface="ProximaNovaT-Thin"/>
              </a:defRPr>
            </a:lvl1pPr>
          </a:lstStyle>
          <a:p>
            <a:r>
              <a:rPr dirty="0"/>
              <a:t>Flexibiliteit</a:t>
            </a:r>
          </a:p>
        </p:txBody>
      </p:sp>
      <p:sp>
        <p:nvSpPr>
          <p:cNvPr id="128" name="Tijdelijke aanduiding voor inhoud 2"/>
          <p:cNvSpPr txBox="1"/>
          <p:nvPr/>
        </p:nvSpPr>
        <p:spPr>
          <a:xfrm>
            <a:off x="5956741" y="769937"/>
            <a:ext cx="5331817" cy="59810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pPr marL="200526" indent="-200526">
              <a:spcBef>
                <a:spcPts val="1000"/>
              </a:spcBef>
              <a:buSzPct val="100000"/>
              <a:buChar char="•"/>
              <a:defRPr sz="2000">
                <a:solidFill>
                  <a:srgbClr val="636463"/>
                </a:solidFill>
                <a:latin typeface="Proxima Nova Light"/>
                <a:ea typeface="Proxima Nova Light"/>
                <a:cs typeface="Proxima Nova Light"/>
                <a:sym typeface="Proxima Nova Light"/>
              </a:defRPr>
            </a:pPr>
            <a:r>
              <a:rPr dirty="0"/>
              <a:t>In opbouw van het programma (zie voorstel hierna)</a:t>
            </a:r>
          </a:p>
          <a:p>
            <a:pPr marL="200526" indent="-200526">
              <a:spcBef>
                <a:spcPts val="1000"/>
              </a:spcBef>
              <a:buSzPct val="100000"/>
              <a:buChar char="•"/>
              <a:defRPr sz="2000">
                <a:solidFill>
                  <a:srgbClr val="636463"/>
                </a:solidFill>
                <a:latin typeface="Proxima Nova Light"/>
                <a:ea typeface="Proxima Nova Light"/>
                <a:cs typeface="Proxima Nova Light"/>
                <a:sym typeface="Proxima Nova Light"/>
              </a:defRPr>
            </a:pPr>
            <a:r>
              <a:rPr dirty="0"/>
              <a:t>In toetsing en examinering: in afnamen en vorm. Laat school leidend zijn</a:t>
            </a:r>
          </a:p>
          <a:p>
            <a:pPr marL="200526" indent="-200526">
              <a:spcBef>
                <a:spcPts val="1000"/>
              </a:spcBef>
              <a:buSzPct val="100000"/>
              <a:buChar char="•"/>
              <a:defRPr sz="2000">
                <a:solidFill>
                  <a:srgbClr val="636463"/>
                </a:solidFill>
                <a:latin typeface="Proxima Nova Light"/>
                <a:ea typeface="Proxima Nova Light"/>
                <a:cs typeface="Proxima Nova Light"/>
                <a:sym typeface="Proxima Nova Light"/>
              </a:defRPr>
            </a:pPr>
            <a:r>
              <a:rPr dirty="0"/>
              <a:t>In uitvoeringslocatie: school, bedrijfsleven, mbo</a:t>
            </a:r>
          </a:p>
          <a:p>
            <a:pPr marL="200526" indent="-200526">
              <a:spcBef>
                <a:spcPts val="1000"/>
              </a:spcBef>
              <a:buSzPct val="100000"/>
              <a:buChar char="•"/>
              <a:defRPr sz="2000">
                <a:solidFill>
                  <a:srgbClr val="636463"/>
                </a:solidFill>
                <a:latin typeface="Proxima Nova Light"/>
                <a:ea typeface="Proxima Nova Light"/>
                <a:cs typeface="Proxima Nova Light"/>
                <a:sym typeface="Proxima Nova Light"/>
              </a:defRPr>
            </a:pPr>
            <a:r>
              <a:rPr dirty="0"/>
              <a:t>In niveau: maatwerkdiploma</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 name="SPVMBO Studeren.jpg" descr="SPVMBO Studeren.jpg"/>
          <p:cNvPicPr>
            <a:picLocks noChangeAspect="1"/>
          </p:cNvPicPr>
          <p:nvPr/>
        </p:nvPicPr>
        <p:blipFill>
          <a:blip r:embed="rId2"/>
          <a:srcRect l="27777" r="27777"/>
          <a:stretch>
            <a:fillRect/>
          </a:stretch>
        </p:blipFill>
        <p:spPr>
          <a:xfrm>
            <a:off x="7365999" y="10914"/>
            <a:ext cx="4879147" cy="7318718"/>
          </a:xfrm>
          <a:prstGeom prst="rect">
            <a:avLst/>
          </a:prstGeom>
          <a:ln w="12700">
            <a:miter lim="400000"/>
          </a:ln>
        </p:spPr>
      </p:pic>
      <p:pic>
        <p:nvPicPr>
          <p:cNvPr id="131" name="SPVMBO Presentatie Achtergronden 960x540px8.png" descr="SPVMBO Presentatie Achtergronden 960x540px8.png"/>
          <p:cNvPicPr>
            <a:picLocks noChangeAspect="1"/>
          </p:cNvPicPr>
          <p:nvPr/>
        </p:nvPicPr>
        <p:blipFill>
          <a:blip r:embed="rId3"/>
          <a:stretch>
            <a:fillRect/>
          </a:stretch>
        </p:blipFill>
        <p:spPr>
          <a:xfrm rot="10800000">
            <a:off x="0" y="-1"/>
            <a:ext cx="12192000" cy="6858001"/>
          </a:xfrm>
          <a:prstGeom prst="rect">
            <a:avLst/>
          </a:prstGeom>
          <a:ln w="12700">
            <a:miter lim="400000"/>
          </a:ln>
        </p:spPr>
      </p:pic>
      <p:sp>
        <p:nvSpPr>
          <p:cNvPr id="132" name="Titel 1"/>
          <p:cNvSpPr txBox="1"/>
          <p:nvPr/>
        </p:nvSpPr>
        <p:spPr>
          <a:xfrm>
            <a:off x="8231871" y="-24419"/>
            <a:ext cx="8822003" cy="157125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b">
            <a:normAutofit/>
          </a:bodyPr>
          <a:lstStyle/>
          <a:p>
            <a:pPr>
              <a:lnSpc>
                <a:spcPct val="70000"/>
              </a:lnSpc>
              <a:defRPr sz="4000">
                <a:solidFill>
                  <a:srgbClr val="FFFFFF"/>
                </a:solidFill>
                <a:latin typeface="ProximaNovaT-Thin"/>
                <a:ea typeface="ProximaNovaT-Thin"/>
                <a:cs typeface="ProximaNovaT-Thin"/>
                <a:sym typeface="ProximaNovaT-Thin"/>
              </a:defRPr>
            </a:pPr>
            <a:r>
              <a:rPr dirty="0" err="1"/>
              <a:t>Flexibiliteit</a:t>
            </a:r>
            <a:r>
              <a:rPr dirty="0"/>
              <a:t> in </a:t>
            </a:r>
          </a:p>
          <a:p>
            <a:pPr>
              <a:lnSpc>
                <a:spcPct val="70000"/>
              </a:lnSpc>
              <a:defRPr sz="4000">
                <a:solidFill>
                  <a:srgbClr val="FFFFFF"/>
                </a:solidFill>
                <a:latin typeface="ProximaNovaT-Thin"/>
                <a:ea typeface="ProximaNovaT-Thin"/>
                <a:cs typeface="ProximaNovaT-Thin"/>
                <a:sym typeface="ProximaNovaT-Thin"/>
              </a:defRPr>
            </a:pPr>
            <a:r>
              <a:rPr dirty="0" err="1"/>
              <a:t>Programma</a:t>
            </a:r>
            <a:endParaRPr dirty="0"/>
          </a:p>
        </p:txBody>
      </p:sp>
      <p:sp>
        <p:nvSpPr>
          <p:cNvPr id="133" name="Tijdelijke aanduiding voor inhoud 2"/>
          <p:cNvSpPr txBox="1"/>
          <p:nvPr/>
        </p:nvSpPr>
        <p:spPr>
          <a:xfrm>
            <a:off x="902141" y="1608137"/>
            <a:ext cx="5168459" cy="531812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pPr>
              <a:spcBef>
                <a:spcPts val="1000"/>
              </a:spcBef>
              <a:buFont typeface="Arial"/>
              <a:defRPr sz="2000" b="1">
                <a:solidFill>
                  <a:srgbClr val="636463"/>
                </a:solidFill>
                <a:latin typeface="Proxima Nova"/>
                <a:ea typeface="Proxima Nova"/>
                <a:cs typeface="Proxima Nova"/>
                <a:sym typeface="Proxima Nova"/>
              </a:defRPr>
            </a:pPr>
            <a:r>
              <a:t>Bepaal kaders waarbinnen scholen zelf vorm kunnen geven aan onderwijs</a:t>
            </a:r>
          </a:p>
          <a:p>
            <a:pPr>
              <a:spcBef>
                <a:spcPts val="1000"/>
              </a:spcBef>
              <a:buFont typeface="Arial"/>
              <a:defRPr sz="2000" b="1">
                <a:solidFill>
                  <a:srgbClr val="636463"/>
                </a:solidFill>
                <a:latin typeface="Proxima Nova"/>
                <a:ea typeface="Proxima Nova"/>
                <a:cs typeface="Proxima Nova"/>
                <a:sym typeface="Proxima Nova"/>
              </a:defRPr>
            </a:pPr>
            <a:endParaRPr/>
          </a:p>
          <a:p>
            <a:pPr>
              <a:spcBef>
                <a:spcPts val="1000"/>
              </a:spcBef>
              <a:buFont typeface="Arial"/>
              <a:defRPr sz="2000" b="1">
                <a:solidFill>
                  <a:srgbClr val="7BB1D4"/>
                </a:solidFill>
                <a:latin typeface="Proxima Nova"/>
                <a:ea typeface="Proxima Nova"/>
                <a:cs typeface="Proxima Nova"/>
                <a:sym typeface="Proxima Nova"/>
              </a:defRPr>
            </a:pPr>
            <a:r>
              <a:t>Beroepsonderwijs bestaat uit</a:t>
            </a:r>
          </a:p>
          <a:p>
            <a:pPr marL="200526" indent="-200526">
              <a:spcBef>
                <a:spcPts val="1000"/>
              </a:spcBef>
              <a:buSzPct val="100000"/>
              <a:buChar char="•"/>
              <a:defRPr sz="2000">
                <a:solidFill>
                  <a:srgbClr val="636463"/>
                </a:solidFill>
                <a:latin typeface="Proxima Nova Light"/>
                <a:ea typeface="Proxima Nova Light"/>
                <a:cs typeface="Proxima Nova Light"/>
                <a:sym typeface="Proxima Nova Light"/>
              </a:defRPr>
            </a:pPr>
            <a:r>
              <a:t>Enkele (5) kleine compacte kernen met dé kenmerken van een sector</a:t>
            </a:r>
          </a:p>
          <a:p>
            <a:pPr marL="200526" indent="-200526">
              <a:spcBef>
                <a:spcPts val="1000"/>
              </a:spcBef>
              <a:buSzPct val="100000"/>
              <a:buChar char="•"/>
              <a:defRPr sz="2000">
                <a:solidFill>
                  <a:srgbClr val="636463"/>
                </a:solidFill>
                <a:latin typeface="Proxima Nova Light"/>
                <a:ea typeface="Proxima Nova Light"/>
                <a:cs typeface="Proxima Nova Light"/>
                <a:sym typeface="Proxima Nova Light"/>
              </a:defRPr>
            </a:pPr>
            <a:r>
              <a:t>Veel keuzemogelijkheden voor leerlingen in de vorm van losse onderdelen</a:t>
            </a:r>
          </a:p>
          <a:p>
            <a:pPr>
              <a:spcBef>
                <a:spcPts val="1000"/>
              </a:spcBef>
              <a:buFont typeface="Arial"/>
              <a:defRPr sz="2000">
                <a:solidFill>
                  <a:srgbClr val="636463"/>
                </a:solidFill>
                <a:latin typeface="Proxima Nova Light"/>
                <a:ea typeface="Proxima Nova Light"/>
                <a:cs typeface="Proxima Nova Light"/>
                <a:sym typeface="Proxima Nova Light"/>
              </a:defRPr>
            </a:pPr>
            <a:endParaRPr/>
          </a:p>
          <a:p>
            <a:pPr>
              <a:spcBef>
                <a:spcPts val="1000"/>
              </a:spcBef>
              <a:buFont typeface="Arial"/>
              <a:defRPr sz="2000">
                <a:solidFill>
                  <a:srgbClr val="636463"/>
                </a:solidFill>
                <a:latin typeface="Proxima Nova Light"/>
                <a:ea typeface="Proxima Nova Light"/>
                <a:cs typeface="Proxima Nova Light"/>
                <a:sym typeface="Proxima Nova Light"/>
              </a:defRPr>
            </a:pPr>
            <a:r>
              <a:t>Leerling en docent stellen samen het programma voor de leerling samen (LOB)</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 name="SPVMBO Studeren 02.jpg" descr="SPVMBO Studeren 02.jpg"/>
          <p:cNvPicPr>
            <a:picLocks noChangeAspect="1"/>
          </p:cNvPicPr>
          <p:nvPr/>
        </p:nvPicPr>
        <p:blipFill>
          <a:blip r:embed="rId2"/>
          <a:srcRect l="12947" t="349" r="12947" b="25551"/>
          <a:stretch>
            <a:fillRect/>
          </a:stretch>
        </p:blipFill>
        <p:spPr>
          <a:xfrm>
            <a:off x="-12701" y="21882"/>
            <a:ext cx="4879147" cy="7318718"/>
          </a:xfrm>
          <a:prstGeom prst="rect">
            <a:avLst/>
          </a:prstGeom>
          <a:ln w="12700">
            <a:miter lim="400000"/>
          </a:ln>
        </p:spPr>
      </p:pic>
      <p:pic>
        <p:nvPicPr>
          <p:cNvPr id="136" name="SPVMBO Presentatie Achtergronden 960x540px 2.png" descr="SPVMBO Presentatie Achtergronden 960x540px 2.png"/>
          <p:cNvPicPr>
            <a:picLocks noChangeAspect="1"/>
          </p:cNvPicPr>
          <p:nvPr/>
        </p:nvPicPr>
        <p:blipFill>
          <a:blip r:embed="rId3"/>
          <a:stretch>
            <a:fillRect/>
          </a:stretch>
        </p:blipFill>
        <p:spPr>
          <a:xfrm rot="10800000" flipH="1">
            <a:off x="0" y="-1"/>
            <a:ext cx="12192000" cy="6858001"/>
          </a:xfrm>
          <a:prstGeom prst="rect">
            <a:avLst/>
          </a:prstGeom>
          <a:ln w="12700">
            <a:miter lim="400000"/>
          </a:ln>
        </p:spPr>
      </p:pic>
      <p:sp>
        <p:nvSpPr>
          <p:cNvPr id="137" name="Titel 1"/>
          <p:cNvSpPr txBox="1"/>
          <p:nvPr/>
        </p:nvSpPr>
        <p:spPr>
          <a:xfrm>
            <a:off x="723900" y="249044"/>
            <a:ext cx="8346031" cy="132556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b">
            <a:normAutofit/>
          </a:bodyPr>
          <a:lstStyle/>
          <a:p>
            <a:pPr>
              <a:lnSpc>
                <a:spcPct val="70000"/>
              </a:lnSpc>
              <a:defRPr sz="4000">
                <a:solidFill>
                  <a:srgbClr val="FFFFFF"/>
                </a:solidFill>
                <a:latin typeface="ProximaNovaT-Thin"/>
                <a:ea typeface="ProximaNovaT-Thin"/>
                <a:cs typeface="ProximaNovaT-Thin"/>
                <a:sym typeface="ProximaNovaT-Thin"/>
              </a:defRPr>
            </a:pPr>
            <a:r>
              <a:rPr lang="nl-NL"/>
              <a:t>Vervolg</a:t>
            </a:r>
            <a:endParaRPr/>
          </a:p>
        </p:txBody>
      </p:sp>
      <p:sp>
        <p:nvSpPr>
          <p:cNvPr id="138" name="Tijdelijke aanduiding voor inhoud 2"/>
          <p:cNvSpPr txBox="1"/>
          <p:nvPr/>
        </p:nvSpPr>
        <p:spPr>
          <a:xfrm>
            <a:off x="5956741" y="769937"/>
            <a:ext cx="6005588" cy="59810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pPr marL="200526" indent="-200526">
              <a:spcBef>
                <a:spcPts val="1000"/>
              </a:spcBef>
              <a:buSzPct val="100000"/>
              <a:buChar char="•"/>
              <a:defRPr sz="2000">
                <a:solidFill>
                  <a:srgbClr val="636463"/>
                </a:solidFill>
                <a:latin typeface="Proxima Nova Light"/>
                <a:ea typeface="Proxima Nova Light"/>
                <a:cs typeface="Proxima Nova Light"/>
                <a:sym typeface="Proxima Nova Light"/>
              </a:defRPr>
            </a:pPr>
            <a:endParaRPr lang="nl-NL"/>
          </a:p>
          <a:p>
            <a:pPr marL="200526" indent="-200526">
              <a:spcBef>
                <a:spcPts val="1000"/>
              </a:spcBef>
              <a:buSzPct val="100000"/>
              <a:buChar char="•"/>
              <a:defRPr sz="2000">
                <a:solidFill>
                  <a:srgbClr val="636463"/>
                </a:solidFill>
                <a:latin typeface="Proxima Nova Light"/>
                <a:ea typeface="Proxima Nova Light"/>
                <a:cs typeface="Proxima Nova Light"/>
                <a:sym typeface="Proxima Nova Light"/>
              </a:defRPr>
            </a:pPr>
            <a:endParaRPr lang="nl-NL"/>
          </a:p>
          <a:p>
            <a:pPr marL="200526" indent="-200526">
              <a:spcBef>
                <a:spcPts val="1000"/>
              </a:spcBef>
              <a:buSzPct val="100000"/>
              <a:buChar char="•"/>
              <a:defRPr sz="2000">
                <a:solidFill>
                  <a:srgbClr val="636463"/>
                </a:solidFill>
                <a:latin typeface="Proxima Nova Light"/>
                <a:ea typeface="Proxima Nova Light"/>
                <a:cs typeface="Proxima Nova Light"/>
                <a:sym typeface="Proxima Nova Light"/>
              </a:defRPr>
            </a:pPr>
            <a:endParaRPr lang="nl-NL"/>
          </a:p>
          <a:p>
            <a:pPr marL="200526" indent="-200526">
              <a:spcBef>
                <a:spcPts val="1000"/>
              </a:spcBef>
              <a:buSzPct val="100000"/>
              <a:buChar char="•"/>
              <a:defRPr sz="2000">
                <a:solidFill>
                  <a:srgbClr val="636463"/>
                </a:solidFill>
                <a:latin typeface="Proxima Nova Light"/>
                <a:ea typeface="Proxima Nova Light"/>
                <a:cs typeface="Proxima Nova Light"/>
                <a:sym typeface="Proxima Nova Light"/>
              </a:defRPr>
            </a:pPr>
            <a:endParaRPr lang="nl-NL"/>
          </a:p>
          <a:p>
            <a:pPr>
              <a:spcBef>
                <a:spcPts val="1000"/>
              </a:spcBef>
              <a:buSzPct val="100000"/>
              <a:defRPr sz="2000">
                <a:solidFill>
                  <a:srgbClr val="636463"/>
                </a:solidFill>
                <a:latin typeface="Proxima Nova Light"/>
                <a:ea typeface="Proxima Nova Light"/>
                <a:cs typeface="Proxima Nova Light"/>
                <a:sym typeface="Proxima Nova Light"/>
              </a:defRPr>
            </a:pPr>
            <a:r>
              <a:rPr lang="nl-NL"/>
              <a:t>Na de zomervakantie (herfst) komen de ministers Dijkgraaf en Wiersma met een brief over het beroepsonderwijs waarin het advies van SPV meegenomen wordt</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44F059-2DCD-B761-0E93-3DEAFAEFC4E1}"/>
              </a:ext>
            </a:extLst>
          </p:cNvPr>
          <p:cNvSpPr>
            <a:spLocks noGrp="1"/>
          </p:cNvSpPr>
          <p:nvPr>
            <p:ph type="title"/>
          </p:nvPr>
        </p:nvSpPr>
        <p:spPr/>
        <p:txBody>
          <a:bodyPr/>
          <a:lstStyle/>
          <a:p>
            <a:r>
              <a:rPr lang="nl-NL"/>
              <a:t>Toelichting bij de voorgaande dia’s</a:t>
            </a:r>
          </a:p>
        </p:txBody>
      </p:sp>
      <p:sp>
        <p:nvSpPr>
          <p:cNvPr id="3" name="Tijdelijke aanduiding voor inhoud 2">
            <a:extLst>
              <a:ext uri="{FF2B5EF4-FFF2-40B4-BE49-F238E27FC236}">
                <a16:creationId xmlns:a16="http://schemas.microsoft.com/office/drawing/2014/main" id="{2695397F-4A02-CEB8-7666-8A9E26912976}"/>
              </a:ext>
            </a:extLst>
          </p:cNvPr>
          <p:cNvSpPr>
            <a:spLocks noGrp="1"/>
          </p:cNvSpPr>
          <p:nvPr>
            <p:ph idx="1"/>
          </p:nvPr>
        </p:nvSpPr>
        <p:spPr/>
        <p:txBody>
          <a:bodyPr/>
          <a:lstStyle/>
          <a:p>
            <a:r>
              <a:rPr lang="nl-NL" dirty="0"/>
              <a:t>Op verzoek van OCW heeft SPV een advies uitgebracht over de toekomst van de beroepsgerichte programma’s in het vmbo, zie </a:t>
            </a:r>
            <a:r>
              <a:rPr lang="nl-NL" dirty="0">
                <a:hlinkClick r:id="rId2"/>
              </a:rPr>
              <a:t>https://www.platformsvmbo.nl/actueel/spv-adviseert-de-minister-over-de-toekomst-van-de-beroepsgerichte-programmas-vmbo</a:t>
            </a:r>
            <a:endParaRPr lang="nl-NL" dirty="0"/>
          </a:p>
          <a:p>
            <a:r>
              <a:rPr lang="nl-NL" dirty="0"/>
              <a:t>In de brief over beroepsonderwijs (eind 2022) ontvouwt de minister zijn plannen over het beroepsonderwijs in de toekomst. Hij neemt hierin het advies van SPV mee.</a:t>
            </a:r>
          </a:p>
        </p:txBody>
      </p:sp>
    </p:spTree>
    <p:extLst>
      <p:ext uri="{BB962C8B-B14F-4D97-AF65-F5344CB8AC3E}">
        <p14:creationId xmlns:p14="http://schemas.microsoft.com/office/powerpoint/2010/main" val="33114833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08D7CB2C-3B6F-3726-6CAE-ACF08570826B}"/>
              </a:ext>
            </a:extLst>
          </p:cNvPr>
          <p:cNvSpPr>
            <a:spLocks noGrp="1"/>
          </p:cNvSpPr>
          <p:nvPr>
            <p:ph idx="1"/>
          </p:nvPr>
        </p:nvSpPr>
        <p:spPr/>
        <p:txBody>
          <a:bodyPr/>
          <a:lstStyle/>
          <a:p>
            <a:r>
              <a:rPr lang="nl-NL" dirty="0"/>
              <a:t>Experiment PIE/BWI</a:t>
            </a:r>
          </a:p>
          <a:p>
            <a:r>
              <a:rPr lang="nl-NL" dirty="0"/>
              <a:t>Actualisering E&amp;O</a:t>
            </a:r>
          </a:p>
          <a:p>
            <a:r>
              <a:rPr lang="nl-NL" dirty="0"/>
              <a:t>Update profielvakken</a:t>
            </a:r>
          </a:p>
          <a:p>
            <a:endParaRPr lang="nl-NL" dirty="0"/>
          </a:p>
          <a:p>
            <a:r>
              <a:rPr lang="nl-NL" dirty="0"/>
              <a:t>Corona</a:t>
            </a:r>
          </a:p>
          <a:p>
            <a:r>
              <a:rPr lang="nl-NL" dirty="0"/>
              <a:t>CSPE (enquête)</a:t>
            </a:r>
          </a:p>
        </p:txBody>
      </p:sp>
      <p:sp>
        <p:nvSpPr>
          <p:cNvPr id="3" name="Tijdelijke aanduiding voor afbeelding 2">
            <a:extLst>
              <a:ext uri="{FF2B5EF4-FFF2-40B4-BE49-F238E27FC236}">
                <a16:creationId xmlns:a16="http://schemas.microsoft.com/office/drawing/2014/main" id="{13FF50A7-D66A-1A9C-E0BA-5939E9873686}"/>
              </a:ext>
            </a:extLst>
          </p:cNvPr>
          <p:cNvSpPr>
            <a:spLocks noGrp="1"/>
          </p:cNvSpPr>
          <p:nvPr>
            <p:ph type="pic" sz="quarter" idx="13"/>
          </p:nvPr>
        </p:nvSpPr>
        <p:spPr/>
      </p:sp>
      <p:sp>
        <p:nvSpPr>
          <p:cNvPr id="4" name="Tijdelijke aanduiding voor tekst 3">
            <a:extLst>
              <a:ext uri="{FF2B5EF4-FFF2-40B4-BE49-F238E27FC236}">
                <a16:creationId xmlns:a16="http://schemas.microsoft.com/office/drawing/2014/main" id="{780C6527-2534-36C4-D4F1-5B97697E07D7}"/>
              </a:ext>
            </a:extLst>
          </p:cNvPr>
          <p:cNvSpPr>
            <a:spLocks noGrp="1"/>
          </p:cNvSpPr>
          <p:nvPr>
            <p:ph type="body" sz="quarter" idx="14"/>
          </p:nvPr>
        </p:nvSpPr>
        <p:spPr/>
        <p:txBody>
          <a:bodyPr/>
          <a:lstStyle/>
          <a:p>
            <a:endParaRPr lang="nl-NL" dirty="0"/>
          </a:p>
        </p:txBody>
      </p:sp>
      <p:sp>
        <p:nvSpPr>
          <p:cNvPr id="5" name="Titel 4">
            <a:extLst>
              <a:ext uri="{FF2B5EF4-FFF2-40B4-BE49-F238E27FC236}">
                <a16:creationId xmlns:a16="http://schemas.microsoft.com/office/drawing/2014/main" id="{37C4F23B-C340-0C02-0727-036EC0986327}"/>
              </a:ext>
            </a:extLst>
          </p:cNvPr>
          <p:cNvSpPr>
            <a:spLocks noGrp="1"/>
          </p:cNvSpPr>
          <p:nvPr>
            <p:ph type="title"/>
          </p:nvPr>
        </p:nvSpPr>
        <p:spPr/>
        <p:txBody>
          <a:bodyPr>
            <a:normAutofit fontScale="90000"/>
          </a:bodyPr>
          <a:lstStyle/>
          <a:p>
            <a:r>
              <a:rPr lang="nl-NL" dirty="0"/>
              <a:t>Laatste ontwikkelingen</a:t>
            </a:r>
          </a:p>
        </p:txBody>
      </p:sp>
    </p:spTree>
    <p:extLst>
      <p:ext uri="{BB962C8B-B14F-4D97-AF65-F5344CB8AC3E}">
        <p14:creationId xmlns:p14="http://schemas.microsoft.com/office/powerpoint/2010/main" val="6106300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44F059-2DCD-B761-0E93-3DEAFAEFC4E1}"/>
              </a:ext>
            </a:extLst>
          </p:cNvPr>
          <p:cNvSpPr>
            <a:spLocks noGrp="1"/>
          </p:cNvSpPr>
          <p:nvPr>
            <p:ph type="title"/>
          </p:nvPr>
        </p:nvSpPr>
        <p:spPr/>
        <p:txBody>
          <a:bodyPr/>
          <a:lstStyle/>
          <a:p>
            <a:r>
              <a:rPr lang="nl-NL" dirty="0"/>
              <a:t>Toelichting bij de voorgaande dia</a:t>
            </a:r>
          </a:p>
        </p:txBody>
      </p:sp>
      <p:sp>
        <p:nvSpPr>
          <p:cNvPr id="3" name="Tijdelijke aanduiding voor inhoud 2">
            <a:extLst>
              <a:ext uri="{FF2B5EF4-FFF2-40B4-BE49-F238E27FC236}">
                <a16:creationId xmlns:a16="http://schemas.microsoft.com/office/drawing/2014/main" id="{2695397F-4A02-CEB8-7666-8A9E26912976}"/>
              </a:ext>
            </a:extLst>
          </p:cNvPr>
          <p:cNvSpPr>
            <a:spLocks noGrp="1"/>
          </p:cNvSpPr>
          <p:nvPr>
            <p:ph idx="1"/>
          </p:nvPr>
        </p:nvSpPr>
        <p:spPr/>
        <p:txBody>
          <a:bodyPr>
            <a:normAutofit lnSpcReduction="10000"/>
          </a:bodyPr>
          <a:lstStyle/>
          <a:p>
            <a:r>
              <a:rPr lang="nl-NL" dirty="0"/>
              <a:t>6 scholen starten komend schooljaar met een experiment PIE/BWI met als doel kleine techniekafdelingen open te houden. Het gaat om een experiment van 6 jaar. Experimenten kunnen stoppen zonder verdere consequenties</a:t>
            </a:r>
          </a:p>
          <a:p>
            <a:r>
              <a:rPr lang="nl-NL" dirty="0"/>
              <a:t>Het profielvak E&amp;O wordt de komende tijd geactualiseerd</a:t>
            </a:r>
          </a:p>
          <a:p>
            <a:r>
              <a:rPr lang="nl-NL" dirty="0"/>
              <a:t>SLO werkt voor veel profielvakken aan zogenaamd ‘klein onderhoud’ kleine aanpassingen</a:t>
            </a:r>
            <a:br>
              <a:rPr lang="nl-NL" dirty="0"/>
            </a:br>
            <a:br>
              <a:rPr lang="nl-NL" dirty="0"/>
            </a:br>
            <a:r>
              <a:rPr lang="nl-NL" dirty="0"/>
              <a:t>We roepen iedereen op de enquête CSPE in te vullen, ook als er geen CSPE is afgenomen, zie https://www.platformsvmbo.nl/enquete-cspe-2022</a:t>
            </a:r>
          </a:p>
        </p:txBody>
      </p:sp>
    </p:spTree>
    <p:extLst>
      <p:ext uri="{BB962C8B-B14F-4D97-AF65-F5344CB8AC3E}">
        <p14:creationId xmlns:p14="http://schemas.microsoft.com/office/powerpoint/2010/main" val="3255364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29859F-9E6D-57AC-790F-31857E7CCA74}"/>
              </a:ext>
            </a:extLst>
          </p:cNvPr>
          <p:cNvSpPr>
            <a:spLocks noGrp="1"/>
          </p:cNvSpPr>
          <p:nvPr>
            <p:ph type="ctrTitle"/>
          </p:nvPr>
        </p:nvSpPr>
        <p:spPr/>
        <p:txBody>
          <a:bodyPr/>
          <a:lstStyle/>
          <a:p>
            <a:endParaRPr lang="nl-NL" dirty="0"/>
          </a:p>
        </p:txBody>
      </p:sp>
      <p:sp>
        <p:nvSpPr>
          <p:cNvPr id="3" name="Ondertitel 2">
            <a:extLst>
              <a:ext uri="{FF2B5EF4-FFF2-40B4-BE49-F238E27FC236}">
                <a16:creationId xmlns:a16="http://schemas.microsoft.com/office/drawing/2014/main" id="{09F2C6F0-1CFB-D1B9-14B2-439480FAD352}"/>
              </a:ext>
            </a:extLst>
          </p:cNvPr>
          <p:cNvSpPr>
            <a:spLocks noGrp="1"/>
          </p:cNvSpPr>
          <p:nvPr>
            <p:ph type="subTitle" idx="1"/>
          </p:nvPr>
        </p:nvSpPr>
        <p:spPr/>
        <p:txBody>
          <a:bodyPr/>
          <a:lstStyle/>
          <a:p>
            <a:endParaRPr lang="nl-NL" dirty="0"/>
          </a:p>
        </p:txBody>
      </p:sp>
      <p:pic>
        <p:nvPicPr>
          <p:cNvPr id="5" name="Afbeelding 4" descr="Afbeelding met tekst&#10;&#10;Automatisch gegenereerde beschrijving">
            <a:extLst>
              <a:ext uri="{FF2B5EF4-FFF2-40B4-BE49-F238E27FC236}">
                <a16:creationId xmlns:a16="http://schemas.microsoft.com/office/drawing/2014/main" id="{1A75B19D-4D07-B3B5-8981-A4D4033575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0244" y="0"/>
            <a:ext cx="9811512" cy="6858000"/>
          </a:xfrm>
          <a:prstGeom prst="rect">
            <a:avLst/>
          </a:prstGeom>
        </p:spPr>
      </p:pic>
    </p:spTree>
    <p:extLst>
      <p:ext uri="{BB962C8B-B14F-4D97-AF65-F5344CB8AC3E}">
        <p14:creationId xmlns:p14="http://schemas.microsoft.com/office/powerpoint/2010/main" val="40120981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descr="C:\Users\Jacqueline\Dropbox\2008 SPV\1 Sterk beroepsonderwijs\logo\Sterk Beroepsonderwijs logo.jpg">
            <a:extLst>
              <a:ext uri="{FF2B5EF4-FFF2-40B4-BE49-F238E27FC236}">
                <a16:creationId xmlns:a16="http://schemas.microsoft.com/office/drawing/2014/main" id="{8255D34C-B6D2-0B4C-8426-872F71891A8C}"/>
              </a:ext>
            </a:extLst>
          </p:cNvPr>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643467" y="675471"/>
            <a:ext cx="10905066" cy="5507056"/>
          </a:xfrm>
          <a:prstGeom prst="rect">
            <a:avLst/>
          </a:prstGeom>
          <a:noFill/>
        </p:spPr>
      </p:pic>
    </p:spTree>
    <p:extLst>
      <p:ext uri="{BB962C8B-B14F-4D97-AF65-F5344CB8AC3E}">
        <p14:creationId xmlns:p14="http://schemas.microsoft.com/office/powerpoint/2010/main" val="8062506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2EB8DD-5C47-61A0-8526-D0A0299527EE}"/>
              </a:ext>
            </a:extLst>
          </p:cNvPr>
          <p:cNvSpPr>
            <a:spLocks noGrp="1"/>
          </p:cNvSpPr>
          <p:nvPr>
            <p:ph type="title"/>
          </p:nvPr>
        </p:nvSpPr>
        <p:spPr/>
        <p:txBody>
          <a:bodyPr/>
          <a:lstStyle/>
          <a:p>
            <a:r>
              <a:rPr lang="nl-NL" dirty="0"/>
              <a:t>Voor vragen	</a:t>
            </a:r>
          </a:p>
        </p:txBody>
      </p:sp>
      <p:sp>
        <p:nvSpPr>
          <p:cNvPr id="3" name="Tijdelijke aanduiding voor inhoud 2">
            <a:extLst>
              <a:ext uri="{FF2B5EF4-FFF2-40B4-BE49-F238E27FC236}">
                <a16:creationId xmlns:a16="http://schemas.microsoft.com/office/drawing/2014/main" id="{09FAF646-8E7F-9ACA-DA4C-47F4035DBFCD}"/>
              </a:ext>
            </a:extLst>
          </p:cNvPr>
          <p:cNvSpPr>
            <a:spLocks noGrp="1"/>
          </p:cNvSpPr>
          <p:nvPr>
            <p:ph idx="1"/>
          </p:nvPr>
        </p:nvSpPr>
        <p:spPr/>
        <p:txBody>
          <a:bodyPr/>
          <a:lstStyle/>
          <a:p>
            <a:r>
              <a:rPr lang="nl-NL" dirty="0"/>
              <a:t>Vragen kunnen altijd, liefst via de mail, gesteld worden aan j.kerkhoffs@platformsvmbo.nl</a:t>
            </a:r>
          </a:p>
        </p:txBody>
      </p:sp>
    </p:spTree>
    <p:extLst>
      <p:ext uri="{BB962C8B-B14F-4D97-AF65-F5344CB8AC3E}">
        <p14:creationId xmlns:p14="http://schemas.microsoft.com/office/powerpoint/2010/main" val="12367875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ijdelijke aanduiding voor inhoud 2">
            <a:extLst>
              <a:ext uri="{FF2B5EF4-FFF2-40B4-BE49-F238E27FC236}">
                <a16:creationId xmlns:a16="http://schemas.microsoft.com/office/drawing/2014/main" id="{2C0F20E9-641F-4361-B741-F1471D55D22E}"/>
              </a:ext>
            </a:extLst>
          </p:cNvPr>
          <p:cNvGraphicFramePr>
            <a:graphicFrameLocks noGrp="1"/>
          </p:cNvGraphicFramePr>
          <p:nvPr>
            <p:ph idx="1"/>
            <p:extLst>
              <p:ext uri="{D42A27DB-BD31-4B8C-83A1-F6EECF244321}">
                <p14:modId xmlns:p14="http://schemas.microsoft.com/office/powerpoint/2010/main" val="52106795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el 7">
            <a:extLst>
              <a:ext uri="{FF2B5EF4-FFF2-40B4-BE49-F238E27FC236}">
                <a16:creationId xmlns:a16="http://schemas.microsoft.com/office/drawing/2014/main" id="{DDB2FAF9-907A-064F-80D5-DFFE013398D6}"/>
              </a:ext>
            </a:extLst>
          </p:cNvPr>
          <p:cNvSpPr txBox="1">
            <a:spLocks noGrp="1"/>
          </p:cNvSpPr>
          <p:nvPr>
            <p:ph type="title"/>
          </p:nvPr>
        </p:nvSpPr>
        <p:spPr>
          <a:xfrm>
            <a:off x="0" y="0"/>
            <a:ext cx="12192000" cy="790831"/>
          </a:xfrm>
          <a:prstGeom prst="rect">
            <a:avLst/>
          </a:prstGeom>
          <a:solidFill>
            <a:schemeClr val="accent2"/>
          </a:solidFill>
        </p:spPr>
        <p:txBody>
          <a:bodyPr wrap="square" rtlCol="0" anchor="ctr" anchorCtr="0">
            <a:noAutofit/>
          </a:bodyPr>
          <a:lstStyle/>
          <a:p>
            <a:pPr algn="ctr"/>
            <a:r>
              <a:rPr lang="nl-NL" sz="2800" b="1" dirty="0">
                <a:solidFill>
                  <a:schemeClr val="bg1"/>
                </a:solidFill>
              </a:rPr>
              <a:t>Sterk Beroepsonderwijs</a:t>
            </a:r>
            <a:endParaRPr lang="nl-NL" sz="2800" b="1" spc="200" dirty="0">
              <a:solidFill>
                <a:schemeClr val="bg1"/>
              </a:solidFill>
            </a:endParaRPr>
          </a:p>
        </p:txBody>
      </p:sp>
    </p:spTree>
    <p:extLst>
      <p:ext uri="{BB962C8B-B14F-4D97-AF65-F5344CB8AC3E}">
        <p14:creationId xmlns:p14="http://schemas.microsoft.com/office/powerpoint/2010/main" val="40838974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ijdelijke aanduiding voor inhoud 2">
            <a:extLst>
              <a:ext uri="{FF2B5EF4-FFF2-40B4-BE49-F238E27FC236}">
                <a16:creationId xmlns:a16="http://schemas.microsoft.com/office/drawing/2014/main" id="{69152906-2132-49E7-BC96-199C04468612}"/>
              </a:ext>
            </a:extLst>
          </p:cNvPr>
          <p:cNvGraphicFramePr>
            <a:graphicFrameLocks noGrp="1"/>
          </p:cNvGraphicFramePr>
          <p:nvPr>
            <p:ph idx="1"/>
            <p:extLst>
              <p:ext uri="{D42A27DB-BD31-4B8C-83A1-F6EECF244321}">
                <p14:modId xmlns:p14="http://schemas.microsoft.com/office/powerpoint/2010/main" val="374034858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el 7">
            <a:extLst>
              <a:ext uri="{FF2B5EF4-FFF2-40B4-BE49-F238E27FC236}">
                <a16:creationId xmlns:a16="http://schemas.microsoft.com/office/drawing/2014/main" id="{DDB2FAF9-907A-064F-80D5-DFFE013398D6}"/>
              </a:ext>
            </a:extLst>
          </p:cNvPr>
          <p:cNvSpPr txBox="1">
            <a:spLocks noGrp="1"/>
          </p:cNvSpPr>
          <p:nvPr>
            <p:ph type="title"/>
          </p:nvPr>
        </p:nvSpPr>
        <p:spPr>
          <a:xfrm>
            <a:off x="0" y="0"/>
            <a:ext cx="12192000" cy="790831"/>
          </a:xfrm>
          <a:prstGeom prst="rect">
            <a:avLst/>
          </a:prstGeom>
          <a:solidFill>
            <a:schemeClr val="accent2"/>
          </a:solidFill>
        </p:spPr>
        <p:txBody>
          <a:bodyPr wrap="square" rtlCol="0" anchor="ctr" anchorCtr="0">
            <a:noAutofit/>
          </a:bodyPr>
          <a:lstStyle/>
          <a:p>
            <a:pPr algn="ctr"/>
            <a:r>
              <a:rPr lang="nl-NL" sz="2800" b="1" dirty="0">
                <a:solidFill>
                  <a:schemeClr val="bg1"/>
                </a:solidFill>
              </a:rPr>
              <a:t>Wet doorlopende leerroutes</a:t>
            </a:r>
            <a:endParaRPr lang="nl-NL" sz="2800" b="1" spc="200" dirty="0">
              <a:solidFill>
                <a:schemeClr val="bg1"/>
              </a:solidFill>
            </a:endParaRPr>
          </a:p>
        </p:txBody>
      </p:sp>
    </p:spTree>
    <p:extLst>
      <p:ext uri="{BB962C8B-B14F-4D97-AF65-F5344CB8AC3E}">
        <p14:creationId xmlns:p14="http://schemas.microsoft.com/office/powerpoint/2010/main" val="14472841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Tijdelijke aanduiding voor inhoud 6">
            <a:extLst>
              <a:ext uri="{FF2B5EF4-FFF2-40B4-BE49-F238E27FC236}">
                <a16:creationId xmlns:a16="http://schemas.microsoft.com/office/drawing/2014/main" id="{8C26BAA4-A9F9-334F-9C3F-F219EE11EDFB}"/>
              </a:ext>
            </a:extLst>
          </p:cNvPr>
          <p:cNvPicPr>
            <a:picLocks noGrp="1" noChangeAspect="1"/>
          </p:cNvPicPr>
          <p:nvPr>
            <p:ph idx="1"/>
          </p:nvPr>
        </p:nvPicPr>
        <p:blipFill>
          <a:blip r:embed="rId2"/>
          <a:stretch>
            <a:fillRect/>
          </a:stretch>
        </p:blipFill>
        <p:spPr bwMode="auto">
          <a:xfrm>
            <a:off x="3195107" y="1198605"/>
            <a:ext cx="6637811" cy="4978358"/>
          </a:xfrm>
          <a:prstGeom prst="rect">
            <a:avLst/>
          </a:prstGeom>
          <a:noFill/>
          <a:extLst>
            <a:ext uri="{909E8E84-426E-40DD-AFC4-6F175D3DCCD1}">
              <a14:hiddenFill xmlns:a14="http://schemas.microsoft.com/office/drawing/2010/main">
                <a:solidFill>
                  <a:srgbClr val="FFFFFF"/>
                </a:solidFill>
              </a14:hiddenFill>
            </a:ext>
          </a:extLst>
        </p:spPr>
      </p:pic>
      <p:sp>
        <p:nvSpPr>
          <p:cNvPr id="8" name="Titel 7">
            <a:extLst>
              <a:ext uri="{FF2B5EF4-FFF2-40B4-BE49-F238E27FC236}">
                <a16:creationId xmlns:a16="http://schemas.microsoft.com/office/drawing/2014/main" id="{9030B7D0-710B-224F-AA3D-75BC72891A28}"/>
              </a:ext>
            </a:extLst>
          </p:cNvPr>
          <p:cNvSpPr txBox="1">
            <a:spLocks noGrp="1"/>
          </p:cNvSpPr>
          <p:nvPr>
            <p:ph type="title"/>
          </p:nvPr>
        </p:nvSpPr>
        <p:spPr>
          <a:xfrm>
            <a:off x="0" y="0"/>
            <a:ext cx="12192000" cy="790832"/>
          </a:xfrm>
          <a:prstGeom prst="rect">
            <a:avLst/>
          </a:prstGeom>
          <a:solidFill>
            <a:schemeClr val="accent2"/>
          </a:solidFill>
        </p:spPr>
        <p:txBody>
          <a:bodyPr wrap="square" rtlCol="0" anchor="ctr" anchorCtr="0">
            <a:noAutofit/>
          </a:bodyPr>
          <a:lstStyle/>
          <a:p>
            <a:pPr algn="ctr"/>
            <a:r>
              <a:rPr lang="nl-NL" sz="2800" b="1" dirty="0">
                <a:solidFill>
                  <a:schemeClr val="bg1"/>
                </a:solidFill>
              </a:rPr>
              <a:t>Wet doorlopende leerroutes</a:t>
            </a:r>
            <a:endParaRPr lang="nl-NL" sz="2800" b="1" spc="200" dirty="0">
              <a:solidFill>
                <a:schemeClr val="bg1"/>
              </a:solidFill>
            </a:endParaRPr>
          </a:p>
        </p:txBody>
      </p:sp>
    </p:spTree>
    <p:extLst>
      <p:ext uri="{BB962C8B-B14F-4D97-AF65-F5344CB8AC3E}">
        <p14:creationId xmlns:p14="http://schemas.microsoft.com/office/powerpoint/2010/main" val="8319589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254AF2-04ED-46DA-5C41-4C7C45FB429B}"/>
              </a:ext>
            </a:extLst>
          </p:cNvPr>
          <p:cNvSpPr>
            <a:spLocks noGrp="1"/>
          </p:cNvSpPr>
          <p:nvPr>
            <p:ph type="title"/>
          </p:nvPr>
        </p:nvSpPr>
        <p:spPr/>
        <p:txBody>
          <a:bodyPr/>
          <a:lstStyle/>
          <a:p>
            <a:r>
              <a:rPr lang="nl-NL" dirty="0"/>
              <a:t>Uitleg Sterk Beroepsonderwijs (1)</a:t>
            </a:r>
          </a:p>
        </p:txBody>
      </p:sp>
      <p:sp>
        <p:nvSpPr>
          <p:cNvPr id="3" name="Tijdelijke aanduiding voor inhoud 2">
            <a:extLst>
              <a:ext uri="{FF2B5EF4-FFF2-40B4-BE49-F238E27FC236}">
                <a16:creationId xmlns:a16="http://schemas.microsoft.com/office/drawing/2014/main" id="{3D362B65-7B7E-1881-DC61-807519871043}"/>
              </a:ext>
            </a:extLst>
          </p:cNvPr>
          <p:cNvSpPr>
            <a:spLocks noGrp="1"/>
          </p:cNvSpPr>
          <p:nvPr>
            <p:ph idx="1"/>
          </p:nvPr>
        </p:nvSpPr>
        <p:spPr/>
        <p:txBody>
          <a:bodyPr>
            <a:normAutofit fontScale="92500" lnSpcReduction="20000"/>
          </a:bodyPr>
          <a:lstStyle/>
          <a:p>
            <a:r>
              <a:rPr lang="nl-NL" dirty="0"/>
              <a:t>Doorlopende leerroute: van vmbo naar alle niveaus in het vmbo (2, 3 en 4). Leerlingen kunnen:</a:t>
            </a:r>
          </a:p>
          <a:p>
            <a:pPr lvl="1"/>
            <a:r>
              <a:rPr lang="nl-NL" dirty="0"/>
              <a:t> in de eerste vier jaar van de route (vmbo 3 en 4 mbo 1 en 2) vmbo-examen doen in alle vakken. VMBO-examen is onder verantwoordelijkheid van het vmbo, afsluiten van mbo-onderdelen onder verantwoordelijkheid van mbo. Voor onderdelen die meetellen voor vmbo én mbo moet een PTA/OER gemaakt worden</a:t>
            </a:r>
          </a:p>
          <a:p>
            <a:pPr lvl="1"/>
            <a:r>
              <a:rPr lang="nl-NL" dirty="0"/>
              <a:t>Op het vmbo starten met mbo delen.</a:t>
            </a:r>
          </a:p>
          <a:p>
            <a:pPr lvl="1"/>
            <a:r>
              <a:rPr lang="nl-NL" dirty="0"/>
              <a:t>Stage lopen als BPV, maar bij erkend bedrijf</a:t>
            </a:r>
          </a:p>
          <a:p>
            <a:r>
              <a:rPr lang="nl-NL" dirty="0"/>
              <a:t>Geïntegreerde leerroute: alleen voor BB - niv 2. Leerlingen hoeven géén vmbo-examen te doen.</a:t>
            </a:r>
          </a:p>
          <a:p>
            <a:r>
              <a:rPr lang="nl-NL" dirty="0"/>
              <a:t>Voor alle onderdelen staan bouwstenen op https://www.sterkberoepsonderwijs.nl/doorlopende-leerroutes/bouwstenen</a:t>
            </a:r>
          </a:p>
          <a:p>
            <a:endParaRPr lang="nl-NL" dirty="0"/>
          </a:p>
        </p:txBody>
      </p:sp>
    </p:spTree>
    <p:extLst>
      <p:ext uri="{BB962C8B-B14F-4D97-AF65-F5344CB8AC3E}">
        <p14:creationId xmlns:p14="http://schemas.microsoft.com/office/powerpoint/2010/main" val="42443017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F7889E-B024-9DAD-044D-81DDDB2E2042}"/>
              </a:ext>
            </a:extLst>
          </p:cNvPr>
          <p:cNvSpPr>
            <a:spLocks noGrp="1"/>
          </p:cNvSpPr>
          <p:nvPr>
            <p:ph type="title"/>
          </p:nvPr>
        </p:nvSpPr>
        <p:spPr/>
        <p:txBody>
          <a:bodyPr/>
          <a:lstStyle/>
          <a:p>
            <a:r>
              <a:rPr lang="nl-NL" dirty="0"/>
              <a:t>Uitleg Sterk Beroepsonderwijs (2)</a:t>
            </a:r>
          </a:p>
        </p:txBody>
      </p:sp>
      <p:sp>
        <p:nvSpPr>
          <p:cNvPr id="3" name="Tijdelijke aanduiding voor inhoud 2">
            <a:extLst>
              <a:ext uri="{FF2B5EF4-FFF2-40B4-BE49-F238E27FC236}">
                <a16:creationId xmlns:a16="http://schemas.microsoft.com/office/drawing/2014/main" id="{BB35A198-ECE0-E50D-A405-AAB236E868A6}"/>
              </a:ext>
            </a:extLst>
          </p:cNvPr>
          <p:cNvSpPr>
            <a:spLocks noGrp="1"/>
          </p:cNvSpPr>
          <p:nvPr>
            <p:ph idx="1"/>
          </p:nvPr>
        </p:nvSpPr>
        <p:spPr/>
        <p:txBody>
          <a:bodyPr/>
          <a:lstStyle/>
          <a:p>
            <a:r>
              <a:rPr lang="nl-NL" dirty="0"/>
              <a:t>Doorlopende leerroutes en geïntegreerde leerroutes moeten gemeld worden bij DUO (RIO). In een doorlopende route kunnen leerling in de VO- of MBO-fase ingeschreven staan. Een leerling die in de VO-fase is ingeschreven kan aangemeld zijn bij het mbo (en andersom) waardoor er tijdens de VO-fase al MBO stof of BPV afgesloten kan worden die ook geregistreerd wordt.</a:t>
            </a:r>
            <a:br>
              <a:rPr lang="nl-NL" dirty="0"/>
            </a:br>
            <a:r>
              <a:rPr lang="nl-NL" dirty="0"/>
              <a:t>De fase waarin een leerling ingeschreven is bepaald de bekostiging.</a:t>
            </a:r>
            <a:br>
              <a:rPr lang="nl-NL" dirty="0"/>
            </a:br>
            <a:r>
              <a:rPr lang="nl-NL" dirty="0"/>
              <a:t>Over de inschrijving is een webinar, zie https://www.sterkberoepsonderwijs.nl/nieuws/terugkijken-webinar-duo</a:t>
            </a:r>
          </a:p>
        </p:txBody>
      </p:sp>
    </p:spTree>
    <p:extLst>
      <p:ext uri="{BB962C8B-B14F-4D97-AF65-F5344CB8AC3E}">
        <p14:creationId xmlns:p14="http://schemas.microsoft.com/office/powerpoint/2010/main" val="7642528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a:extLst>
              <a:ext uri="{FF2B5EF4-FFF2-40B4-BE49-F238E27FC236}">
                <a16:creationId xmlns:a16="http://schemas.microsoft.com/office/drawing/2014/main" id="{049CC498-F809-4AB9-B6DE-ABD423FEA136}"/>
              </a:ext>
            </a:extLst>
          </p:cNvPr>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643467" y="770890"/>
            <a:ext cx="10905066" cy="5316218"/>
          </a:xfrm>
          <a:prstGeom prst="rect">
            <a:avLst/>
          </a:prstGeom>
        </p:spPr>
      </p:pic>
    </p:spTree>
    <p:extLst>
      <p:ext uri="{BB962C8B-B14F-4D97-AF65-F5344CB8AC3E}">
        <p14:creationId xmlns:p14="http://schemas.microsoft.com/office/powerpoint/2010/main" val="3437335055"/>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7561</TotalTime>
  <Words>1333</Words>
  <Application>Microsoft Macintosh PowerPoint</Application>
  <PresentationFormat>Breedbeeld</PresentationFormat>
  <Paragraphs>139</Paragraphs>
  <Slides>30</Slides>
  <Notes>0</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30</vt:i4>
      </vt:variant>
    </vt:vector>
  </HeadingPairs>
  <TitlesOfParts>
    <vt:vector size="37" baseType="lpstr">
      <vt:lpstr>Arial</vt:lpstr>
      <vt:lpstr>Calibri</vt:lpstr>
      <vt:lpstr>Calibri Light</vt:lpstr>
      <vt:lpstr>Proxima Nova</vt:lpstr>
      <vt:lpstr>Proxima Nova Light</vt:lpstr>
      <vt:lpstr>ProximaNovaT-Thin</vt:lpstr>
      <vt:lpstr>Kantoorthema</vt:lpstr>
      <vt:lpstr>Actuele ontwikkelingen in het vmbo</vt:lpstr>
      <vt:lpstr>Agenda</vt:lpstr>
      <vt:lpstr>PowerPoint-presentatie</vt:lpstr>
      <vt:lpstr>Sterk Beroepsonderwijs</vt:lpstr>
      <vt:lpstr>Wet doorlopende leerroutes</vt:lpstr>
      <vt:lpstr>Wet doorlopende leerroutes</vt:lpstr>
      <vt:lpstr>Uitleg Sterk Beroepsonderwijs (1)</vt:lpstr>
      <vt:lpstr>Uitleg Sterk Beroepsonderwijs (2)</vt:lpstr>
      <vt:lpstr>PowerPoint-presentatie</vt:lpstr>
      <vt:lpstr>Richting-gevend kader</vt:lpstr>
      <vt:lpstr>Concept examen-programma</vt:lpstr>
      <vt:lpstr>Toelichting bij Nieuwe leerweg</vt:lpstr>
      <vt:lpstr>Uitgangspunten voor TIV</vt:lpstr>
      <vt:lpstr>Toelichting voorgaande dia</vt:lpstr>
      <vt:lpstr>Planning pgp’s en nieuwe leerweg</vt:lpstr>
      <vt:lpstr>Toelichting bij voorgaande dia </vt:lpstr>
      <vt:lpstr>PowerPoint-presentatie</vt:lpstr>
      <vt:lpstr>Wetsvoorstel doorlopende leerroutes</vt:lpstr>
      <vt:lpstr>Toelichting Sterk Techniekonderwijs</vt:lpstr>
      <vt:lpstr>Toekomst beroepsgerichte  programma’s vmbo</vt:lpstr>
      <vt:lpstr>PowerPoint-presentatie</vt:lpstr>
      <vt:lpstr>PowerPoint-presentatie</vt:lpstr>
      <vt:lpstr>PowerPoint-presentatie</vt:lpstr>
      <vt:lpstr>PowerPoint-presentatie</vt:lpstr>
      <vt:lpstr>PowerPoint-presentatie</vt:lpstr>
      <vt:lpstr>Toelichting bij de voorgaande dia’s</vt:lpstr>
      <vt:lpstr>Laatste ontwikkelingen</vt:lpstr>
      <vt:lpstr>Toelichting bij de voorgaande dia</vt:lpstr>
      <vt:lpstr>PowerPoint-presentatie</vt:lpstr>
      <vt:lpstr>Voor vragen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Info | Sterk Beroepsonderwijs</dc:creator>
  <cp:lastModifiedBy>Info | Sterk Beroepsonderwijs</cp:lastModifiedBy>
  <cp:revision>9</cp:revision>
  <cp:lastPrinted>2022-05-28T13:54:07Z</cp:lastPrinted>
  <dcterms:created xsi:type="dcterms:W3CDTF">2022-05-27T06:30:56Z</dcterms:created>
  <dcterms:modified xsi:type="dcterms:W3CDTF">2022-06-07T19:01:03Z</dcterms:modified>
</cp:coreProperties>
</file>